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2"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706877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5" name="Picture 14">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083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Allowed Actions:</a:t>
            </a:r>
          </a:p>
          <a:p>
            <a:r>
              <a:rPr lang="en-US" sz="1600" dirty="0">
                <a:solidFill>
                  <a:schemeClr val="bg1">
                    <a:lumMod val="95000"/>
                  </a:schemeClr>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rPr>
              <a:t>Not Allowed:</a:t>
            </a:r>
          </a:p>
          <a:p>
            <a:r>
              <a:rPr lang="en-US" sz="1600" dirty="0">
                <a:solidFill>
                  <a:schemeClr val="bg1">
                    <a:lumMod val="95000"/>
                  </a:schemeClr>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rPr>
              <a:t>Image Usage Rights:</a:t>
            </a:r>
          </a:p>
          <a:p>
            <a:r>
              <a:rPr lang="en-US" sz="1600" dirty="0">
                <a:solidFill>
                  <a:schemeClr val="bg1">
                    <a:lumMod val="95000"/>
                  </a:schemeClr>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713"/>
            <a:ext cx="12192000" cy="712787"/>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75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Animations:</a:t>
            </a:r>
          </a:p>
          <a:p>
            <a:r>
              <a:rPr lang="en-US" sz="1600" dirty="0">
                <a:solidFill>
                  <a:schemeClr val="bg1">
                    <a:lumMod val="95000"/>
                  </a:schemeClr>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endParaRPr>
          </a:p>
          <a:p>
            <a:r>
              <a:rPr lang="en-US" sz="2000" b="1" u="sng" dirty="0">
                <a:solidFill>
                  <a:schemeClr val="bg1">
                    <a:lumMod val="95000"/>
                  </a:schemeClr>
                </a:solidFill>
              </a:rPr>
              <a:t>Slide Pause:</a:t>
            </a:r>
          </a:p>
          <a:p>
            <a:r>
              <a:rPr lang="en-US" sz="1600" dirty="0">
                <a:solidFill>
                  <a:schemeClr val="bg1">
                    <a:lumMod val="95000"/>
                  </a:schemeClr>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endParaRPr>
          </a:p>
          <a:p>
            <a:r>
              <a:rPr lang="en-US" sz="2000" b="1" u="sng" dirty="0">
                <a:solidFill>
                  <a:schemeClr val="bg1">
                    <a:lumMod val="95000"/>
                  </a:schemeClr>
                </a:solidFill>
              </a:rPr>
              <a:t>Animation Changes:</a:t>
            </a:r>
          </a:p>
          <a:p>
            <a:r>
              <a:rPr lang="en-US" sz="1600" dirty="0">
                <a:solidFill>
                  <a:schemeClr val="bg1">
                    <a:lumMod val="95000"/>
                  </a:schemeClr>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endParaRPr>
          </a:p>
          <a:p>
            <a:r>
              <a:rPr lang="en-US" sz="2000" b="1" u="sng" dirty="0">
                <a:solidFill>
                  <a:schemeClr val="bg1">
                    <a:lumMod val="95000"/>
                  </a:schemeClr>
                </a:solidFill>
              </a:rPr>
              <a:t>Transitions:</a:t>
            </a:r>
          </a:p>
          <a:p>
            <a:r>
              <a:rPr lang="en-US" sz="1600" dirty="0">
                <a:solidFill>
                  <a:schemeClr val="bg1">
                    <a:lumMod val="95000"/>
                  </a:schemeClr>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8161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Background Images:</a:t>
            </a:r>
          </a:p>
          <a:p>
            <a:r>
              <a:rPr lang="en-US" sz="1600" dirty="0">
                <a:solidFill>
                  <a:schemeClr val="bg1">
                    <a:lumMod val="95000"/>
                  </a:schemeClr>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rPr>
              <a:t>Changing Image Elements :</a:t>
            </a:r>
          </a:p>
          <a:p>
            <a:r>
              <a:rPr lang="en-US" sz="1600" dirty="0">
                <a:solidFill>
                  <a:schemeClr val="bg1">
                    <a:lumMod val="95000"/>
                  </a:schemeClr>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rPr>
              <a:t>Color Transparency Screen:</a:t>
            </a:r>
          </a:p>
          <a:p>
            <a:r>
              <a:rPr lang="en-US" sz="1600" dirty="0">
                <a:solidFill>
                  <a:schemeClr val="bg1">
                    <a:lumMod val="95000"/>
                  </a:schemeClr>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350" y="365125"/>
            <a:ext cx="12198350" cy="712788"/>
          </a:xfrm>
        </p:spPr>
        <p:txBody>
          <a:bodyPr>
            <a:normAutofit/>
          </a:bodyPr>
          <a:lstStyle/>
          <a:p>
            <a:pPr algn="ctr"/>
            <a:r>
              <a:rPr lang="en-US" sz="3200" dirty="0">
                <a:solidFill>
                  <a:schemeClr val="bg1"/>
                </a:solidFill>
              </a:rPr>
              <a:t>Image Tips</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03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bg1">
                    <a:lumMod val="95000"/>
                  </a:schemeClr>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bg1">
                  <a:lumMod val="95000"/>
                </a:schemeClr>
              </a:solidFill>
            </a:endParaRPr>
          </a:p>
          <a:p>
            <a:r>
              <a:rPr lang="en-US" sz="2400" dirty="0">
                <a:solidFill>
                  <a:schemeClr val="bg1">
                    <a:lumMod val="95000"/>
                  </a:schemeClr>
                </a:solidFill>
              </a:rPr>
              <a:t>There are many ways to help get the word out:</a:t>
            </a:r>
          </a:p>
          <a:p>
            <a:pPr marL="457200" indent="-457200">
              <a:buAutoNum type="arabicParenR"/>
            </a:pPr>
            <a:r>
              <a:rPr lang="en-US" sz="2400" dirty="0">
                <a:solidFill>
                  <a:schemeClr val="bg1">
                    <a:lumMod val="95000"/>
                  </a:schemeClr>
                </a:solidFill>
              </a:rPr>
              <a:t>Social media likes and shares.</a:t>
            </a:r>
          </a:p>
          <a:p>
            <a:pPr marL="457200" indent="-457200">
              <a:buAutoNum type="arabicParenR"/>
            </a:pPr>
            <a:r>
              <a:rPr lang="en-US" sz="2400" dirty="0">
                <a:solidFill>
                  <a:schemeClr val="bg1">
                    <a:lumMod val="95000"/>
                  </a:schemeClr>
                </a:solidFill>
              </a:rPr>
              <a:t>Forum posts in communities you are already members (please do not spam).</a:t>
            </a:r>
          </a:p>
          <a:p>
            <a:pPr marL="457200" indent="-457200">
              <a:buAutoNum type="arabicParenR"/>
            </a:pPr>
            <a:r>
              <a:rPr lang="en-US" sz="2400" dirty="0">
                <a:solidFill>
                  <a:schemeClr val="bg1">
                    <a:lumMod val="95000"/>
                  </a:schemeClr>
                </a:solidFill>
              </a:rPr>
              <a:t>Telling classmates, teachers, coworkers about our PowerPoint Templates.</a:t>
            </a:r>
          </a:p>
          <a:p>
            <a:pPr marL="457200" indent="-457200">
              <a:buAutoNum type="arabicParenR"/>
            </a:pPr>
            <a:r>
              <a:rPr lang="en-US" sz="2400" dirty="0">
                <a:solidFill>
                  <a:schemeClr val="bg1">
                    <a:lumMod val="95000"/>
                  </a:schemeClr>
                </a:solidFill>
              </a:rPr>
              <a:t>Placing one of our banners on your website, blog, etc.</a:t>
            </a:r>
          </a:p>
          <a:p>
            <a:r>
              <a:rPr lang="en-US" sz="2400" dirty="0">
                <a:solidFill>
                  <a:schemeClr val="bg1">
                    <a:lumMod val="95000"/>
                  </a:schemeClr>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5438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1177</Words>
  <Application>Microsoft Office PowerPoint</Application>
  <PresentationFormat>Widescreen</PresentationFormat>
  <Paragraphs>42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Candara</vt:lpstr>
      <vt:lpstr>Office Theme</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14</cp:revision>
  <dcterms:created xsi:type="dcterms:W3CDTF">2016-09-28T22:08:47Z</dcterms:created>
  <dcterms:modified xsi:type="dcterms:W3CDTF">2016-09-28T23:52:06Z</dcterms:modified>
</cp:coreProperties>
</file>