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0"/>
            <a:ext cx="12192000" cy="35592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12192000" cy="3559243"/>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Oval 1"/>
          <p:cNvSpPr>
            <a:spLocks noChangeAspect="1"/>
          </p:cNvSpPr>
          <p:nvPr/>
        </p:nvSpPr>
        <p:spPr>
          <a:xfrm>
            <a:off x="2200759" y="2743200"/>
            <a:ext cx="1371600" cy="1371600"/>
          </a:xfrm>
          <a:prstGeom prst="ellipse">
            <a:avLst/>
          </a:prstGeom>
          <a:solidFill>
            <a:srgbClr val="FF7467"/>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8707464" y="2743200"/>
            <a:ext cx="1371600" cy="1371600"/>
          </a:xfrm>
          <a:prstGeom prst="ellipse">
            <a:avLst/>
          </a:prstGeom>
          <a:solidFill>
            <a:srgbClr val="FED360"/>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5181600" y="2514600"/>
            <a:ext cx="1828800" cy="1828800"/>
          </a:xfrm>
          <a:prstGeom prst="ellipse">
            <a:avLst/>
          </a:prstGeom>
          <a:solidFill>
            <a:srgbClr val="4CC8EC"/>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088802" y="4586913"/>
            <a:ext cx="2483557" cy="1243417"/>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chemeClr val="bg1"/>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13" name="Text Box 10"/>
          <p:cNvSpPr txBox="1">
            <a:spLocks noChangeArrowheads="1"/>
          </p:cNvSpPr>
          <p:nvPr/>
        </p:nvSpPr>
        <p:spPr bwMode="auto">
          <a:xfrm>
            <a:off x="8707464" y="4586914"/>
            <a:ext cx="2483557"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14" name="Text Box 10"/>
          <p:cNvSpPr txBox="1">
            <a:spLocks noChangeArrowheads="1"/>
          </p:cNvSpPr>
          <p:nvPr/>
        </p:nvSpPr>
        <p:spPr bwMode="auto">
          <a:xfrm>
            <a:off x="3890075" y="4992875"/>
            <a:ext cx="4401518" cy="124341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5" name="Group 14"/>
          <p:cNvGrpSpPr/>
          <p:nvPr/>
        </p:nvGrpSpPr>
        <p:grpSpPr>
          <a:xfrm>
            <a:off x="5824359" y="2943710"/>
            <a:ext cx="554567" cy="503767"/>
            <a:chOff x="3757613" y="3040063"/>
            <a:chExt cx="415925" cy="377825"/>
          </a:xfrm>
          <a:solidFill>
            <a:schemeClr val="bg2">
              <a:lumMod val="25000"/>
            </a:schemeClr>
          </a:solidFill>
          <a:effectLst>
            <a:outerShdw blurRad="50800" dist="38100" dir="18900000" algn="bl" rotWithShape="0">
              <a:prstClr val="black">
                <a:alpha val="40000"/>
              </a:prstClr>
            </a:outerShdw>
          </a:effectLst>
        </p:grpSpPr>
        <p:sp>
          <p:nvSpPr>
            <p:cNvPr id="1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6" name="Text Box 10"/>
          <p:cNvSpPr txBox="1">
            <a:spLocks noChangeArrowheads="1"/>
          </p:cNvSpPr>
          <p:nvPr/>
        </p:nvSpPr>
        <p:spPr bwMode="auto">
          <a:xfrm>
            <a:off x="5193592" y="3486918"/>
            <a:ext cx="1828800"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2">
                    <a:lumMod val="25000"/>
                  </a:schemeClr>
                </a:solidFill>
                <a:latin typeface="Candara" panose="020E0502030303020204" pitchFamily="34" charset="0"/>
              </a:rPr>
              <a:t>LOREM IPSUM</a:t>
            </a:r>
          </a:p>
        </p:txBody>
      </p:sp>
      <p:sp>
        <p:nvSpPr>
          <p:cNvPr id="27" name="Freeform 211"/>
          <p:cNvSpPr>
            <a:spLocks noChangeAspect="1" noEditPoints="1"/>
          </p:cNvSpPr>
          <p:nvPr/>
        </p:nvSpPr>
        <p:spPr bwMode="auto">
          <a:xfrm>
            <a:off x="2510078" y="3136326"/>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2">
              <a:lumMod val="25000"/>
            </a:schemeClr>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8" name="Freeform 25"/>
          <p:cNvSpPr>
            <a:spLocks noChangeAspect="1" noEditPoints="1"/>
          </p:cNvSpPr>
          <p:nvPr/>
        </p:nvSpPr>
        <p:spPr bwMode="auto">
          <a:xfrm>
            <a:off x="9180162" y="3108092"/>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chemeClr val="bg2">
              <a:lumMod val="25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9325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2" presetClass="entr" presetSubtype="4"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ppt_y</p:attrName>
                                        </p:attrNameLst>
                                      </p:cBhvr>
                                      <p:tavLst>
                                        <p:tav tm="0">
                                          <p:val>
                                            <p:strVal val="#ppt_y+#ppt_h*1.125000"/>
                                          </p:val>
                                        </p:tav>
                                        <p:tav tm="100000">
                                          <p:val>
                                            <p:strVal val="#ppt_y"/>
                                          </p:val>
                                        </p:tav>
                                      </p:tavLst>
                                    </p:anim>
                                    <p:animEffect transition="in" filter="wipe(up)">
                                      <p:cBhvr>
                                        <p:cTn id="12" dur="500"/>
                                        <p:tgtEl>
                                          <p:spTgt spid="29"/>
                                        </p:tgtEl>
                                      </p:cBhvr>
                                    </p:animEffect>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p:cTn id="23" dur="500" fill="hold"/>
                                        <p:tgtEl>
                                          <p:spTgt spid="27"/>
                                        </p:tgtEl>
                                        <p:attrNameLst>
                                          <p:attrName>ppt_w</p:attrName>
                                        </p:attrNameLst>
                                      </p:cBhvr>
                                      <p:tavLst>
                                        <p:tav tm="0">
                                          <p:val>
                                            <p:fltVal val="0"/>
                                          </p:val>
                                        </p:tav>
                                        <p:tav tm="100000">
                                          <p:val>
                                            <p:strVal val="#ppt_w"/>
                                          </p:val>
                                        </p:tav>
                                      </p:tavLst>
                                    </p:anim>
                                    <p:anim calcmode="lin" valueType="num">
                                      <p:cBhvr>
                                        <p:cTn id="24" dur="500" fill="hold"/>
                                        <p:tgtEl>
                                          <p:spTgt spid="27"/>
                                        </p:tgtEl>
                                        <p:attrNameLst>
                                          <p:attrName>ppt_h</p:attrName>
                                        </p:attrNameLst>
                                      </p:cBhvr>
                                      <p:tavLst>
                                        <p:tav tm="0">
                                          <p:val>
                                            <p:fltVal val="0"/>
                                          </p:val>
                                        </p:tav>
                                        <p:tav tm="100000">
                                          <p:val>
                                            <p:strVal val="#ppt_h"/>
                                          </p:val>
                                        </p:tav>
                                      </p:tavLst>
                                    </p:anim>
                                    <p:animEffect transition="in" filter="fade">
                                      <p:cBhvr>
                                        <p:cTn id="25" dur="500"/>
                                        <p:tgtEl>
                                          <p:spTgt spid="27"/>
                                        </p:tgtEl>
                                      </p:cBhvr>
                                    </p:animEffect>
                                    <p:anim calcmode="lin" valueType="num">
                                      <p:cBhvr>
                                        <p:cTn id="26" dur="500" fill="hold"/>
                                        <p:tgtEl>
                                          <p:spTgt spid="27"/>
                                        </p:tgtEl>
                                        <p:attrNameLst>
                                          <p:attrName>ppt_x</p:attrName>
                                        </p:attrNameLst>
                                      </p:cBhvr>
                                      <p:tavLst>
                                        <p:tav tm="0">
                                          <p:val>
                                            <p:fltVal val="0.5"/>
                                          </p:val>
                                        </p:tav>
                                        <p:tav tm="100000">
                                          <p:val>
                                            <p:strVal val="#ppt_x"/>
                                          </p:val>
                                        </p:tav>
                                      </p:tavLst>
                                    </p:anim>
                                    <p:anim calcmode="lin" valueType="num">
                                      <p:cBhvr>
                                        <p:cTn id="27" dur="500" fill="hold"/>
                                        <p:tgtEl>
                                          <p:spTgt spid="27"/>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anim calcmode="lin" valueType="num">
                                      <p:cBhvr>
                                        <p:cTn id="38" dur="500" fill="hold"/>
                                        <p:tgtEl>
                                          <p:spTgt spid="15"/>
                                        </p:tgtEl>
                                        <p:attrNameLst>
                                          <p:attrName>ppt_x</p:attrName>
                                        </p:attrNameLst>
                                      </p:cBhvr>
                                      <p:tavLst>
                                        <p:tav tm="0">
                                          <p:val>
                                            <p:fltVal val="0.5"/>
                                          </p:val>
                                        </p:tav>
                                        <p:tav tm="100000">
                                          <p:val>
                                            <p:strVal val="#ppt_x"/>
                                          </p:val>
                                        </p:tav>
                                      </p:tavLst>
                                    </p:anim>
                                    <p:anim calcmode="lin" valueType="num">
                                      <p:cBhvr>
                                        <p:cTn id="39" dur="500" fill="hold"/>
                                        <p:tgtEl>
                                          <p:spTgt spid="15"/>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animEffect transition="in" filter="fade">
                                      <p:cBhvr>
                                        <p:cTn id="44" dur="500"/>
                                        <p:tgtEl>
                                          <p:spTgt spid="26"/>
                                        </p:tgtEl>
                                      </p:cBhvr>
                                    </p:animEffect>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anim calcmode="lin" valueType="num">
                                      <p:cBhvr>
                                        <p:cTn id="52" dur="500" fill="hold"/>
                                        <p:tgtEl>
                                          <p:spTgt spid="10"/>
                                        </p:tgtEl>
                                        <p:attrNameLst>
                                          <p:attrName>ppt_x</p:attrName>
                                        </p:attrNameLst>
                                      </p:cBhvr>
                                      <p:tavLst>
                                        <p:tav tm="0">
                                          <p:val>
                                            <p:fltVal val="0.5"/>
                                          </p:val>
                                        </p:tav>
                                        <p:tav tm="100000">
                                          <p:val>
                                            <p:strVal val="#ppt_x"/>
                                          </p:val>
                                        </p:tav>
                                      </p:tavLst>
                                    </p:anim>
                                    <p:anim calcmode="lin" valueType="num">
                                      <p:cBhvr>
                                        <p:cTn id="53" dur="500" fill="hold"/>
                                        <p:tgtEl>
                                          <p:spTgt spid="10"/>
                                        </p:tgtEl>
                                        <p:attrNameLst>
                                          <p:attrName>ppt_y</p:attrName>
                                        </p:attrNameLst>
                                      </p:cBhvr>
                                      <p:tavLst>
                                        <p:tav tm="0">
                                          <p:val>
                                            <p:fltVal val="0.5"/>
                                          </p:val>
                                        </p:tav>
                                        <p:tav tm="100000">
                                          <p:val>
                                            <p:strVal val="#ppt_y"/>
                                          </p:val>
                                        </p:tav>
                                      </p:tavLst>
                                    </p:anim>
                                  </p:childTnLst>
                                </p:cTn>
                              </p:par>
                            </p:childTnLst>
                          </p:cTn>
                        </p:par>
                        <p:par>
                          <p:cTn id="54" fill="hold">
                            <p:stCondLst>
                              <p:cond delay="2750"/>
                            </p:stCondLst>
                            <p:childTnLst>
                              <p:par>
                                <p:cTn id="55" presetID="22" presetClass="entr" presetSubtype="1"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up)">
                                      <p:cBhvr>
                                        <p:cTn id="57" dur="500"/>
                                        <p:tgtEl>
                                          <p:spTgt spid="14"/>
                                        </p:tgtEl>
                                      </p:cBhvr>
                                    </p:animEffect>
                                  </p:childTnLst>
                                </p:cTn>
                              </p:par>
                            </p:childTnLst>
                          </p:cTn>
                        </p:par>
                        <p:par>
                          <p:cTn id="58" fill="hold">
                            <p:stCondLst>
                              <p:cond delay="3250"/>
                            </p:stCondLst>
                            <p:childTnLst>
                              <p:par>
                                <p:cTn id="59" presetID="53" presetClass="entr" presetSubtype="528"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anim calcmode="lin" valueType="num">
                                      <p:cBhvr>
                                        <p:cTn id="64" dur="500" fill="hold"/>
                                        <p:tgtEl>
                                          <p:spTgt spid="9"/>
                                        </p:tgtEl>
                                        <p:attrNameLst>
                                          <p:attrName>ppt_x</p:attrName>
                                        </p:attrNameLst>
                                      </p:cBhvr>
                                      <p:tavLst>
                                        <p:tav tm="0">
                                          <p:val>
                                            <p:fltVal val="0.5"/>
                                          </p:val>
                                        </p:tav>
                                        <p:tav tm="100000">
                                          <p:val>
                                            <p:strVal val="#ppt_x"/>
                                          </p:val>
                                        </p:tav>
                                      </p:tavLst>
                                    </p:anim>
                                    <p:anim calcmode="lin" valueType="num">
                                      <p:cBhvr>
                                        <p:cTn id="65" dur="500" fill="hold"/>
                                        <p:tgtEl>
                                          <p:spTgt spid="9"/>
                                        </p:tgtEl>
                                        <p:attrNameLst>
                                          <p:attrName>ppt_y</p:attrName>
                                        </p:attrNameLst>
                                      </p:cBhvr>
                                      <p:tavLst>
                                        <p:tav tm="0">
                                          <p:val>
                                            <p:fltVal val="0.5"/>
                                          </p:val>
                                        </p:tav>
                                        <p:tav tm="100000">
                                          <p:val>
                                            <p:strVal val="#ppt_y"/>
                                          </p:val>
                                        </p:tav>
                                      </p:tavLst>
                                    </p:anim>
                                  </p:childTnLst>
                                </p:cTn>
                              </p:par>
                              <p:par>
                                <p:cTn id="66" presetID="53" presetClass="entr" presetSubtype="528" fill="hold" grpId="0" nodeType="with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500" fill="hold"/>
                                        <p:tgtEl>
                                          <p:spTgt spid="28"/>
                                        </p:tgtEl>
                                        <p:attrNameLst>
                                          <p:attrName>ppt_w</p:attrName>
                                        </p:attrNameLst>
                                      </p:cBhvr>
                                      <p:tavLst>
                                        <p:tav tm="0">
                                          <p:val>
                                            <p:fltVal val="0"/>
                                          </p:val>
                                        </p:tav>
                                        <p:tav tm="100000">
                                          <p:val>
                                            <p:strVal val="#ppt_w"/>
                                          </p:val>
                                        </p:tav>
                                      </p:tavLst>
                                    </p:anim>
                                    <p:anim calcmode="lin" valueType="num">
                                      <p:cBhvr>
                                        <p:cTn id="69" dur="500" fill="hold"/>
                                        <p:tgtEl>
                                          <p:spTgt spid="28"/>
                                        </p:tgtEl>
                                        <p:attrNameLst>
                                          <p:attrName>ppt_h</p:attrName>
                                        </p:attrNameLst>
                                      </p:cBhvr>
                                      <p:tavLst>
                                        <p:tav tm="0">
                                          <p:val>
                                            <p:fltVal val="0"/>
                                          </p:val>
                                        </p:tav>
                                        <p:tav tm="100000">
                                          <p:val>
                                            <p:strVal val="#ppt_h"/>
                                          </p:val>
                                        </p:tav>
                                      </p:tavLst>
                                    </p:anim>
                                    <p:animEffect transition="in" filter="fade">
                                      <p:cBhvr>
                                        <p:cTn id="70" dur="500"/>
                                        <p:tgtEl>
                                          <p:spTgt spid="28"/>
                                        </p:tgtEl>
                                      </p:cBhvr>
                                    </p:animEffect>
                                    <p:anim calcmode="lin" valueType="num">
                                      <p:cBhvr>
                                        <p:cTn id="71" dur="500" fill="hold"/>
                                        <p:tgtEl>
                                          <p:spTgt spid="28"/>
                                        </p:tgtEl>
                                        <p:attrNameLst>
                                          <p:attrName>ppt_x</p:attrName>
                                        </p:attrNameLst>
                                      </p:cBhvr>
                                      <p:tavLst>
                                        <p:tav tm="0">
                                          <p:val>
                                            <p:fltVal val="0.5"/>
                                          </p:val>
                                        </p:tav>
                                        <p:tav tm="100000">
                                          <p:val>
                                            <p:strVal val="#ppt_x"/>
                                          </p:val>
                                        </p:tav>
                                      </p:tavLst>
                                    </p:anim>
                                    <p:anim calcmode="lin" valueType="num">
                                      <p:cBhvr>
                                        <p:cTn id="72" dur="500" fill="hold"/>
                                        <p:tgtEl>
                                          <p:spTgt spid="28"/>
                                        </p:tgtEl>
                                        <p:attrNameLst>
                                          <p:attrName>ppt_y</p:attrName>
                                        </p:attrNameLst>
                                      </p:cBhvr>
                                      <p:tavLst>
                                        <p:tav tm="0">
                                          <p:val>
                                            <p:fltVal val="0.5"/>
                                          </p:val>
                                        </p:tav>
                                        <p:tav tm="100000">
                                          <p:val>
                                            <p:strVal val="#ppt_y"/>
                                          </p:val>
                                        </p:tav>
                                      </p:tavLst>
                                    </p:anim>
                                  </p:childTnLst>
                                </p:cTn>
                              </p:par>
                            </p:childTnLst>
                          </p:cTn>
                        </p:par>
                        <p:par>
                          <p:cTn id="73" fill="hold">
                            <p:stCondLst>
                              <p:cond delay="3750"/>
                            </p:stCondLst>
                            <p:childTnLst>
                              <p:par>
                                <p:cTn id="74" presetID="22" presetClass="entr" presetSubtype="1" fill="hold" grpId="0"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up)">
                                      <p:cBhvr>
                                        <p:cTn id="7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 grpId="0" animBg="1"/>
      <p:bldP spid="9" grpId="0" animBg="1"/>
      <p:bldP spid="10" grpId="0" animBg="1"/>
      <p:bldP spid="12" grpId="0"/>
      <p:bldP spid="13" grpId="0"/>
      <p:bldP spid="14" grpId="0"/>
      <p:bldP spid="26" grpId="0"/>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1192</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cp:revision>
  <dcterms:created xsi:type="dcterms:W3CDTF">2016-09-28T22:08:47Z</dcterms:created>
  <dcterms:modified xsi:type="dcterms:W3CDTF">2016-09-28T22:58:04Z</dcterms:modified>
</cp:coreProperties>
</file>