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76" y="552636"/>
            <a:ext cx="3865418" cy="6858000"/>
          </a:xfrm>
          <a:prstGeom prst="rect">
            <a:avLst/>
          </a:prstGeom>
        </p:spPr>
      </p:pic>
      <p:sp>
        <p:nvSpPr>
          <p:cNvPr id="9" name="Freeform 8"/>
          <p:cNvSpPr/>
          <p:nvPr/>
        </p:nvSpPr>
        <p:spPr>
          <a:xfrm rot="5400000">
            <a:off x="4132653"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4448974" y="1894667"/>
            <a:ext cx="5711026" cy="55399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7" name="Text Box 10"/>
          <p:cNvSpPr txBox="1">
            <a:spLocks noChangeArrowheads="1"/>
          </p:cNvSpPr>
          <p:nvPr/>
        </p:nvSpPr>
        <p:spPr bwMode="auto">
          <a:xfrm>
            <a:off x="4725458"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p:txBody>
      </p:sp>
      <p:sp>
        <p:nvSpPr>
          <p:cNvPr id="29" name="Freeform 28"/>
          <p:cNvSpPr/>
          <p:nvPr/>
        </p:nvSpPr>
        <p:spPr>
          <a:xfrm rot="5400000">
            <a:off x="5900060"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5400000">
            <a:off x="7663905"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5400000">
            <a:off x="9433698" y="3949601"/>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7"/>
          <p:cNvSpPr>
            <a:spLocks noChangeAspect="1" noEditPoints="1"/>
          </p:cNvSpPr>
          <p:nvPr/>
        </p:nvSpPr>
        <p:spPr bwMode="auto">
          <a:xfrm>
            <a:off x="6878704" y="3726849"/>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Freeform 172"/>
          <p:cNvSpPr>
            <a:spLocks noChangeAspect="1" noEditPoints="1"/>
          </p:cNvSpPr>
          <p:nvPr/>
        </p:nvSpPr>
        <p:spPr bwMode="auto">
          <a:xfrm>
            <a:off x="10454265" y="3801086"/>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a:grpSpLocks noChangeAspect="1"/>
          </p:cNvGrpSpPr>
          <p:nvPr/>
        </p:nvGrpSpPr>
        <p:grpSpPr>
          <a:xfrm>
            <a:off x="8591588" y="3784926"/>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5178216" y="3711748"/>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Text Box 10"/>
          <p:cNvSpPr txBox="1">
            <a:spLocks noChangeArrowheads="1"/>
          </p:cNvSpPr>
          <p:nvPr/>
        </p:nvSpPr>
        <p:spPr bwMode="auto">
          <a:xfrm>
            <a:off x="6492276"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p:txBody>
      </p:sp>
      <p:sp>
        <p:nvSpPr>
          <p:cNvPr id="33" name="Text Box 10"/>
          <p:cNvSpPr txBox="1">
            <a:spLocks noChangeArrowheads="1"/>
          </p:cNvSpPr>
          <p:nvPr/>
        </p:nvSpPr>
        <p:spPr bwMode="auto">
          <a:xfrm>
            <a:off x="8242485"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p:txBody>
      </p:sp>
      <p:sp>
        <p:nvSpPr>
          <p:cNvPr id="34" name="Text Box 10"/>
          <p:cNvSpPr txBox="1">
            <a:spLocks noChangeArrowheads="1"/>
          </p:cNvSpPr>
          <p:nvPr/>
        </p:nvSpPr>
        <p:spPr bwMode="auto">
          <a:xfrm>
            <a:off x="10024016"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a:t>
            </a:r>
          </a:p>
        </p:txBody>
      </p:sp>
      <p:sp>
        <p:nvSpPr>
          <p:cNvPr id="3" name="Rectangle 2"/>
          <p:cNvSpPr/>
          <p:nvPr/>
        </p:nvSpPr>
        <p:spPr>
          <a:xfrm>
            <a:off x="1072443" y="1894667"/>
            <a:ext cx="2322576" cy="377235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p:cNvSpPr txBox="1">
            <a:spLocks noChangeArrowheads="1"/>
          </p:cNvSpPr>
          <p:nvPr/>
        </p:nvSpPr>
        <p:spPr bwMode="auto">
          <a:xfrm>
            <a:off x="4534536" y="281584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7467"/>
                </a:solidFill>
                <a:latin typeface="Candara" panose="020E0502030303020204" pitchFamily="34" charset="0"/>
              </a:rPr>
              <a:t>Lorem </a:t>
            </a:r>
          </a:p>
          <a:p>
            <a:pPr algn="ctr" defTabSz="1219170">
              <a:spcBef>
                <a:spcPct val="20000"/>
              </a:spcBef>
              <a:defRPr/>
            </a:pPr>
            <a:r>
              <a:rPr lang="en-US" b="1" dirty="0">
                <a:solidFill>
                  <a:srgbClr val="FF7467"/>
                </a:solidFill>
                <a:latin typeface="Candara" panose="020E0502030303020204" pitchFamily="34" charset="0"/>
              </a:rPr>
              <a:t>Ipsum</a:t>
            </a:r>
          </a:p>
        </p:txBody>
      </p:sp>
      <p:sp>
        <p:nvSpPr>
          <p:cNvPr id="36" name="Text Box 10"/>
          <p:cNvSpPr txBox="1">
            <a:spLocks noChangeArrowheads="1"/>
          </p:cNvSpPr>
          <p:nvPr/>
        </p:nvSpPr>
        <p:spPr bwMode="auto">
          <a:xfrm>
            <a:off x="6301942" y="2815847"/>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CC8EC"/>
                </a:solidFill>
                <a:latin typeface="Candara" panose="020E0502030303020204" pitchFamily="34" charset="0"/>
              </a:rPr>
              <a:t>Lorem </a:t>
            </a:r>
          </a:p>
          <a:p>
            <a:pPr algn="ctr" defTabSz="1219170">
              <a:spcBef>
                <a:spcPct val="20000"/>
              </a:spcBef>
              <a:defRPr/>
            </a:pPr>
            <a:r>
              <a:rPr lang="en-US" b="1" dirty="0">
                <a:solidFill>
                  <a:srgbClr val="4CC8EC"/>
                </a:solidFill>
                <a:latin typeface="Candara" panose="020E0502030303020204" pitchFamily="34" charset="0"/>
              </a:rPr>
              <a:t>Ipsum</a:t>
            </a:r>
          </a:p>
        </p:txBody>
      </p:sp>
      <p:sp>
        <p:nvSpPr>
          <p:cNvPr id="37" name="Text Box 10"/>
          <p:cNvSpPr txBox="1">
            <a:spLocks noChangeArrowheads="1"/>
          </p:cNvSpPr>
          <p:nvPr/>
        </p:nvSpPr>
        <p:spPr bwMode="auto">
          <a:xfrm>
            <a:off x="7997734" y="2821464"/>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ED360"/>
                </a:solidFill>
                <a:latin typeface="Candara" panose="020E0502030303020204" pitchFamily="34" charset="0"/>
              </a:rPr>
              <a:t>Lorem </a:t>
            </a:r>
          </a:p>
          <a:p>
            <a:pPr algn="ctr" defTabSz="1219170">
              <a:spcBef>
                <a:spcPct val="20000"/>
              </a:spcBef>
              <a:defRPr/>
            </a:pPr>
            <a:r>
              <a:rPr lang="en-US" b="1" dirty="0">
                <a:solidFill>
                  <a:srgbClr val="FED360"/>
                </a:solidFill>
                <a:latin typeface="Candara" panose="020E0502030303020204" pitchFamily="34" charset="0"/>
              </a:rPr>
              <a:t>Ipsum</a:t>
            </a:r>
          </a:p>
        </p:txBody>
      </p:sp>
      <p:sp>
        <p:nvSpPr>
          <p:cNvPr id="38" name="Text Box 10"/>
          <p:cNvSpPr txBox="1">
            <a:spLocks noChangeArrowheads="1"/>
          </p:cNvSpPr>
          <p:nvPr/>
        </p:nvSpPr>
        <p:spPr bwMode="auto">
          <a:xfrm>
            <a:off x="9835581" y="281472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57CCC6"/>
                </a:solidFill>
                <a:latin typeface="Candara" panose="020E0502030303020204" pitchFamily="34" charset="0"/>
              </a:rPr>
              <a:t>Lorem </a:t>
            </a:r>
          </a:p>
          <a:p>
            <a:pPr algn="ctr" defTabSz="1219170">
              <a:spcBef>
                <a:spcPct val="20000"/>
              </a:spcBef>
              <a:defRPr/>
            </a:pPr>
            <a:r>
              <a:rPr lang="en-US" b="1" dirty="0">
                <a:solidFill>
                  <a:srgbClr val="57CCC6"/>
                </a:solidFill>
                <a:latin typeface="Candara" panose="020E0502030303020204" pitchFamily="34" charset="0"/>
              </a:rPr>
              <a:t>Ipsum</a:t>
            </a:r>
          </a:p>
        </p:txBody>
      </p:sp>
      <p:pic>
        <p:nvPicPr>
          <p:cNvPr id="39" name="Picture 3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2937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par>
                          <p:cTn id="28" fill="hold">
                            <p:stCondLst>
                              <p:cond delay="2250"/>
                            </p:stCondLst>
                            <p:childTnLst>
                              <p:par>
                                <p:cTn id="29" presetID="53" presetClass="entr" presetSubtype="16"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25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25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5250"/>
                            </p:stCondLst>
                            <p:childTnLst>
                              <p:par>
                                <p:cTn id="53" presetID="53" presetClass="entr" presetSubtype="16"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childTnLst>
                                </p:cTn>
                              </p:par>
                            </p:childTnLst>
                          </p:cTn>
                        </p:par>
                        <p:par>
                          <p:cTn id="58" fill="hold">
                            <p:stCondLst>
                              <p:cond delay="5750"/>
                            </p:stCondLst>
                            <p:childTnLst>
                              <p:par>
                                <p:cTn id="59" presetID="53" presetClass="entr" presetSubtype="52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anim calcmode="lin" valueType="num">
                                      <p:cBhvr>
                                        <p:cTn id="64" dur="500" fill="hold"/>
                                        <p:tgtEl>
                                          <p:spTgt spid="29"/>
                                        </p:tgtEl>
                                        <p:attrNameLst>
                                          <p:attrName>ppt_x</p:attrName>
                                        </p:attrNameLst>
                                      </p:cBhvr>
                                      <p:tavLst>
                                        <p:tav tm="0">
                                          <p:val>
                                            <p:fltVal val="0.5"/>
                                          </p:val>
                                        </p:tav>
                                        <p:tav tm="100000">
                                          <p:val>
                                            <p:strVal val="#ppt_x"/>
                                          </p:val>
                                        </p:tav>
                                      </p:tavLst>
                                    </p:anim>
                                    <p:anim calcmode="lin" valueType="num">
                                      <p:cBhvr>
                                        <p:cTn id="65" dur="500" fill="hold"/>
                                        <p:tgtEl>
                                          <p:spTgt spid="29"/>
                                        </p:tgtEl>
                                        <p:attrNameLst>
                                          <p:attrName>ppt_y</p:attrName>
                                        </p:attrNameLst>
                                      </p:cBhvr>
                                      <p:tavLst>
                                        <p:tav tm="0">
                                          <p:val>
                                            <p:fltVal val="0.5"/>
                                          </p:val>
                                        </p:tav>
                                        <p:tav tm="100000">
                                          <p:val>
                                            <p:strVal val="#ppt_y"/>
                                          </p:val>
                                        </p:tav>
                                      </p:tavLst>
                                    </p:anim>
                                  </p:childTnLst>
                                </p:cTn>
                              </p:par>
                            </p:childTnLst>
                          </p:cTn>
                        </p:par>
                        <p:par>
                          <p:cTn id="66" fill="hold">
                            <p:stCondLst>
                              <p:cond delay="6250"/>
                            </p:stCondLst>
                            <p:childTnLst>
                              <p:par>
                                <p:cTn id="67" presetID="42" presetClass="entr" presetSubtype="0"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1000"/>
                                        <p:tgtEl>
                                          <p:spTgt spid="10"/>
                                        </p:tgtEl>
                                      </p:cBhvr>
                                    </p:animEffect>
                                    <p:anim calcmode="lin" valueType="num">
                                      <p:cBhvr>
                                        <p:cTn id="70" dur="1000" fill="hold"/>
                                        <p:tgtEl>
                                          <p:spTgt spid="10"/>
                                        </p:tgtEl>
                                        <p:attrNameLst>
                                          <p:attrName>ppt_x</p:attrName>
                                        </p:attrNameLst>
                                      </p:cBhvr>
                                      <p:tavLst>
                                        <p:tav tm="0">
                                          <p:val>
                                            <p:strVal val="#ppt_x"/>
                                          </p:val>
                                        </p:tav>
                                        <p:tav tm="100000">
                                          <p:val>
                                            <p:strVal val="#ppt_x"/>
                                          </p:val>
                                        </p:tav>
                                      </p:tavLst>
                                    </p:anim>
                                    <p:anim calcmode="lin" valueType="num">
                                      <p:cBhvr>
                                        <p:cTn id="71" dur="1000" fill="hold"/>
                                        <p:tgtEl>
                                          <p:spTgt spid="10"/>
                                        </p:tgtEl>
                                        <p:attrNameLst>
                                          <p:attrName>ppt_y</p:attrName>
                                        </p:attrNameLst>
                                      </p:cBhvr>
                                      <p:tavLst>
                                        <p:tav tm="0">
                                          <p:val>
                                            <p:strVal val="#ppt_y+.1"/>
                                          </p:val>
                                        </p:tav>
                                        <p:tav tm="100000">
                                          <p:val>
                                            <p:strVal val="#ppt_y"/>
                                          </p:val>
                                        </p:tav>
                                      </p:tavLst>
                                    </p:anim>
                                  </p:childTnLst>
                                </p:cTn>
                              </p:par>
                            </p:childTnLst>
                          </p:cTn>
                        </p:par>
                        <p:par>
                          <p:cTn id="72" fill="hold">
                            <p:stCondLst>
                              <p:cond delay="7250"/>
                            </p:stCondLst>
                            <p:childTnLst>
                              <p:par>
                                <p:cTn id="73" presetID="42"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1000"/>
                                        <p:tgtEl>
                                          <p:spTgt spid="32"/>
                                        </p:tgtEl>
                                      </p:cBhvr>
                                    </p:animEffect>
                                    <p:anim calcmode="lin" valueType="num">
                                      <p:cBhvr>
                                        <p:cTn id="76" dur="1000" fill="hold"/>
                                        <p:tgtEl>
                                          <p:spTgt spid="32"/>
                                        </p:tgtEl>
                                        <p:attrNameLst>
                                          <p:attrName>ppt_x</p:attrName>
                                        </p:attrNameLst>
                                      </p:cBhvr>
                                      <p:tavLst>
                                        <p:tav tm="0">
                                          <p:val>
                                            <p:strVal val="#ppt_x"/>
                                          </p:val>
                                        </p:tav>
                                        <p:tav tm="100000">
                                          <p:val>
                                            <p:strVal val="#ppt_x"/>
                                          </p:val>
                                        </p:tav>
                                      </p:tavLst>
                                    </p:anim>
                                    <p:anim calcmode="lin" valueType="num">
                                      <p:cBhvr>
                                        <p:cTn id="77" dur="1000" fill="hold"/>
                                        <p:tgtEl>
                                          <p:spTgt spid="32"/>
                                        </p:tgtEl>
                                        <p:attrNameLst>
                                          <p:attrName>ppt_y</p:attrName>
                                        </p:attrNameLst>
                                      </p:cBhvr>
                                      <p:tavLst>
                                        <p:tav tm="0">
                                          <p:val>
                                            <p:strVal val="#ppt_y+.1"/>
                                          </p:val>
                                        </p:tav>
                                        <p:tav tm="100000">
                                          <p:val>
                                            <p:strVal val="#ppt_y"/>
                                          </p:val>
                                        </p:tav>
                                      </p:tavLst>
                                    </p:anim>
                                  </p:childTnLst>
                                </p:cTn>
                              </p:par>
                            </p:childTnLst>
                          </p:cTn>
                        </p:par>
                        <p:par>
                          <p:cTn id="78" fill="hold">
                            <p:stCondLst>
                              <p:cond delay="8250"/>
                            </p:stCondLst>
                            <p:childTnLst>
                              <p:par>
                                <p:cTn id="79" presetID="53" presetClass="entr" presetSubtype="16"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42" presetClass="entr" presetSubtype="0" fill="hold"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1000"/>
                                        <p:tgtEl>
                                          <p:spTgt spid="12"/>
                                        </p:tgtEl>
                                      </p:cBhvr>
                                    </p:animEffect>
                                    <p:anim calcmode="lin" valueType="num">
                                      <p:cBhvr>
                                        <p:cTn id="96" dur="1000" fill="hold"/>
                                        <p:tgtEl>
                                          <p:spTgt spid="12"/>
                                        </p:tgtEl>
                                        <p:attrNameLst>
                                          <p:attrName>ppt_x</p:attrName>
                                        </p:attrNameLst>
                                      </p:cBhvr>
                                      <p:tavLst>
                                        <p:tav tm="0">
                                          <p:val>
                                            <p:strVal val="#ppt_x"/>
                                          </p:val>
                                        </p:tav>
                                        <p:tav tm="100000">
                                          <p:val>
                                            <p:strVal val="#ppt_x"/>
                                          </p:val>
                                        </p:tav>
                                      </p:tavLst>
                                    </p:anim>
                                    <p:anim calcmode="lin" valueType="num">
                                      <p:cBhvr>
                                        <p:cTn id="97" dur="10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1025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11250"/>
                            </p:stCondLst>
                            <p:childTnLst>
                              <p:par>
                                <p:cTn id="105" presetID="53" presetClass="entr" presetSubtype="16"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528" fill="hold" grpId="0" nodeType="after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p:cTn id="113" dur="500" fill="hold"/>
                                        <p:tgtEl>
                                          <p:spTgt spid="31"/>
                                        </p:tgtEl>
                                        <p:attrNameLst>
                                          <p:attrName>ppt_w</p:attrName>
                                        </p:attrNameLst>
                                      </p:cBhvr>
                                      <p:tavLst>
                                        <p:tav tm="0">
                                          <p:val>
                                            <p:fltVal val="0"/>
                                          </p:val>
                                        </p:tav>
                                        <p:tav tm="100000">
                                          <p:val>
                                            <p:strVal val="#ppt_w"/>
                                          </p:val>
                                        </p:tav>
                                      </p:tavLst>
                                    </p:anim>
                                    <p:anim calcmode="lin" valueType="num">
                                      <p:cBhvr>
                                        <p:cTn id="114" dur="500" fill="hold"/>
                                        <p:tgtEl>
                                          <p:spTgt spid="31"/>
                                        </p:tgtEl>
                                        <p:attrNameLst>
                                          <p:attrName>ppt_h</p:attrName>
                                        </p:attrNameLst>
                                      </p:cBhvr>
                                      <p:tavLst>
                                        <p:tav tm="0">
                                          <p:val>
                                            <p:fltVal val="0"/>
                                          </p:val>
                                        </p:tav>
                                        <p:tav tm="100000">
                                          <p:val>
                                            <p:strVal val="#ppt_h"/>
                                          </p:val>
                                        </p:tav>
                                      </p:tavLst>
                                    </p:anim>
                                    <p:animEffect transition="in" filter="fade">
                                      <p:cBhvr>
                                        <p:cTn id="115" dur="500"/>
                                        <p:tgtEl>
                                          <p:spTgt spid="31"/>
                                        </p:tgtEl>
                                      </p:cBhvr>
                                    </p:animEffect>
                                    <p:anim calcmode="lin" valueType="num">
                                      <p:cBhvr>
                                        <p:cTn id="116" dur="500" fill="hold"/>
                                        <p:tgtEl>
                                          <p:spTgt spid="31"/>
                                        </p:tgtEl>
                                        <p:attrNameLst>
                                          <p:attrName>ppt_x</p:attrName>
                                        </p:attrNameLst>
                                      </p:cBhvr>
                                      <p:tavLst>
                                        <p:tav tm="0">
                                          <p:val>
                                            <p:fltVal val="0.5"/>
                                          </p:val>
                                        </p:tav>
                                        <p:tav tm="100000">
                                          <p:val>
                                            <p:strVal val="#ppt_x"/>
                                          </p:val>
                                        </p:tav>
                                      </p:tavLst>
                                    </p:anim>
                                    <p:anim calcmode="lin" valueType="num">
                                      <p:cBhvr>
                                        <p:cTn id="117" dur="500" fill="hold"/>
                                        <p:tgtEl>
                                          <p:spTgt spid="31"/>
                                        </p:tgtEl>
                                        <p:attrNameLst>
                                          <p:attrName>ppt_y</p:attrName>
                                        </p:attrNameLst>
                                      </p:cBhvr>
                                      <p:tavLst>
                                        <p:tav tm="0">
                                          <p:val>
                                            <p:fltVal val="0.5"/>
                                          </p:val>
                                        </p:tav>
                                        <p:tav tm="100000">
                                          <p:val>
                                            <p:strVal val="#ppt_y"/>
                                          </p:val>
                                        </p:tav>
                                      </p:tavLst>
                                    </p:anim>
                                  </p:childTnLst>
                                </p:cTn>
                              </p:par>
                            </p:childTnLst>
                          </p:cTn>
                        </p:par>
                        <p:par>
                          <p:cTn id="118" fill="hold">
                            <p:stCondLst>
                              <p:cond delay="12250"/>
                            </p:stCondLst>
                            <p:childTnLst>
                              <p:par>
                                <p:cTn id="119" presetID="42" presetClass="entr" presetSubtype="0" fill="hold" grpId="0" nodeType="afterEffect">
                                  <p:stCondLst>
                                    <p:cond delay="0"/>
                                  </p:stCondLst>
                                  <p:childTnLst>
                                    <p:set>
                                      <p:cBhvr>
                                        <p:cTn id="120" dur="1" fill="hold">
                                          <p:stCondLst>
                                            <p:cond delay="0"/>
                                          </p:stCondLst>
                                        </p:cTn>
                                        <p:tgtEl>
                                          <p:spTgt spid="11"/>
                                        </p:tgtEl>
                                        <p:attrNameLst>
                                          <p:attrName>style.visibility</p:attrName>
                                        </p:attrNameLst>
                                      </p:cBhvr>
                                      <p:to>
                                        <p:strVal val="visible"/>
                                      </p:to>
                                    </p:set>
                                    <p:animEffect transition="in" filter="fade">
                                      <p:cBhvr>
                                        <p:cTn id="121" dur="1000"/>
                                        <p:tgtEl>
                                          <p:spTgt spid="11"/>
                                        </p:tgtEl>
                                      </p:cBhvr>
                                    </p:animEffect>
                                    <p:anim calcmode="lin" valueType="num">
                                      <p:cBhvr>
                                        <p:cTn id="122" dur="1000" fill="hold"/>
                                        <p:tgtEl>
                                          <p:spTgt spid="11"/>
                                        </p:tgtEl>
                                        <p:attrNameLst>
                                          <p:attrName>ppt_x</p:attrName>
                                        </p:attrNameLst>
                                      </p:cBhvr>
                                      <p:tavLst>
                                        <p:tav tm="0">
                                          <p:val>
                                            <p:strVal val="#ppt_x"/>
                                          </p:val>
                                        </p:tav>
                                        <p:tav tm="100000">
                                          <p:val>
                                            <p:strVal val="#ppt_x"/>
                                          </p:val>
                                        </p:tav>
                                      </p:tavLst>
                                    </p:anim>
                                    <p:anim calcmode="lin" valueType="num">
                                      <p:cBhvr>
                                        <p:cTn id="123" dur="1000" fill="hold"/>
                                        <p:tgtEl>
                                          <p:spTgt spid="11"/>
                                        </p:tgtEl>
                                        <p:attrNameLst>
                                          <p:attrName>ppt_y</p:attrName>
                                        </p:attrNameLst>
                                      </p:cBhvr>
                                      <p:tavLst>
                                        <p:tav tm="0">
                                          <p:val>
                                            <p:strVal val="#ppt_y+.1"/>
                                          </p:val>
                                        </p:tav>
                                        <p:tav tm="100000">
                                          <p:val>
                                            <p:strVal val="#ppt_y"/>
                                          </p:val>
                                        </p:tav>
                                      </p:tavLst>
                                    </p:anim>
                                  </p:childTnLst>
                                </p:cTn>
                              </p:par>
                            </p:childTnLst>
                          </p:cTn>
                        </p:par>
                        <p:par>
                          <p:cTn id="124" fill="hold">
                            <p:stCondLst>
                              <p:cond delay="13250"/>
                            </p:stCondLst>
                            <p:childTnLst>
                              <p:par>
                                <p:cTn id="125" presetID="42" presetClass="entr" presetSubtype="0" fill="hold" grpId="0" nodeType="after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fade">
                                      <p:cBhvr>
                                        <p:cTn id="127" dur="1000"/>
                                        <p:tgtEl>
                                          <p:spTgt spid="34"/>
                                        </p:tgtEl>
                                      </p:cBhvr>
                                    </p:animEffect>
                                    <p:anim calcmode="lin" valueType="num">
                                      <p:cBhvr>
                                        <p:cTn id="128" dur="1000" fill="hold"/>
                                        <p:tgtEl>
                                          <p:spTgt spid="34"/>
                                        </p:tgtEl>
                                        <p:attrNameLst>
                                          <p:attrName>ppt_x</p:attrName>
                                        </p:attrNameLst>
                                      </p:cBhvr>
                                      <p:tavLst>
                                        <p:tav tm="0">
                                          <p:val>
                                            <p:strVal val="#ppt_x"/>
                                          </p:val>
                                        </p:tav>
                                        <p:tav tm="100000">
                                          <p:val>
                                            <p:strVal val="#ppt_x"/>
                                          </p:val>
                                        </p:tav>
                                      </p:tavLst>
                                    </p:anim>
                                    <p:anim calcmode="lin" valueType="num">
                                      <p:cBhvr>
                                        <p:cTn id="1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p:bldP spid="27" grpId="0"/>
      <p:bldP spid="29" grpId="0" animBg="1"/>
      <p:bldP spid="30" grpId="0" animBg="1"/>
      <p:bldP spid="31" grpId="0" animBg="1"/>
      <p:bldP spid="10" grpId="0" animBg="1"/>
      <p:bldP spid="11" grpId="0" animBg="1"/>
      <p:bldP spid="32" grpId="0"/>
      <p:bldP spid="33" grpId="0"/>
      <p:bldP spid="34" grpId="0"/>
      <p:bldP spid="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1177</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cp:revision>
  <dcterms:created xsi:type="dcterms:W3CDTF">2016-09-28T22:08:47Z</dcterms:created>
  <dcterms:modified xsi:type="dcterms:W3CDTF">2016-09-28T22:55:33Z</dcterms:modified>
</cp:coreProperties>
</file>