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310489"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 name="TextBox 7"/>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3" y="1256082"/>
            <a:ext cx="2695140" cy="3483373"/>
          </a:xfrm>
          <a:prstGeom prst="rect">
            <a:avLst/>
          </a:prstGeom>
          <a:effectLst>
            <a:outerShdw blurRad="50800" dist="38100" dir="18900000" algn="bl" rotWithShape="0">
              <a:prstClr val="black">
                <a:alpha val="40000"/>
              </a:prstClr>
            </a:outerShdw>
          </a:effectLst>
        </p:spPr>
      </p:pic>
      <p:sp>
        <p:nvSpPr>
          <p:cNvPr id="3" name="Rectangle 2"/>
          <p:cNvSpPr/>
          <p:nvPr/>
        </p:nvSpPr>
        <p:spPr>
          <a:xfrm>
            <a:off x="356386" y="1666364"/>
            <a:ext cx="1956643" cy="2632914"/>
          </a:xfrm>
          <a:prstGeom prst="rect">
            <a:avLst/>
          </a:prstGeom>
          <a:blipFill>
            <a:blip r:embed="rId3"/>
            <a:stretch>
              <a:fillRect/>
            </a:stretch>
          </a:blip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100" y="3591586"/>
            <a:ext cx="3884255" cy="3256095"/>
          </a:xfrm>
          <a:prstGeom prst="rect">
            <a:avLst/>
          </a:prstGeom>
          <a:effectLst>
            <a:outerShdw blurRad="50800" dist="38100" dir="2700000" algn="tl" rotWithShape="0">
              <a:prstClr val="black">
                <a:alpha val="40000"/>
              </a:prstClr>
            </a:outerShdw>
          </a:effectLst>
        </p:spPr>
      </p:pic>
      <p:sp>
        <p:nvSpPr>
          <p:cNvPr id="42" name="Rectangle 41"/>
          <p:cNvSpPr/>
          <p:nvPr/>
        </p:nvSpPr>
        <p:spPr>
          <a:xfrm>
            <a:off x="1334577" y="3801086"/>
            <a:ext cx="3371856" cy="1925809"/>
          </a:xfrm>
          <a:prstGeom prst="rect">
            <a:avLst/>
          </a:pr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47759" y="1459911"/>
            <a:ext cx="1985702" cy="2850491"/>
          </a:xfrm>
          <a:prstGeom prst="rect">
            <a:avLst/>
          </a:prstGeom>
          <a:effectLst>
            <a:outerShdw blurRad="50800" dist="38100" dir="18900000" algn="bl" rotWithShape="0">
              <a:prstClr val="black">
                <a:alpha val="40000"/>
              </a:prstClr>
            </a:outerShdw>
          </a:effectLst>
        </p:spPr>
      </p:pic>
      <p:sp>
        <p:nvSpPr>
          <p:cNvPr id="43" name="Rectangle 42"/>
          <p:cNvSpPr/>
          <p:nvPr/>
        </p:nvSpPr>
        <p:spPr>
          <a:xfrm>
            <a:off x="2950438" y="1729378"/>
            <a:ext cx="1192582" cy="2118299"/>
          </a:xfrm>
          <a:prstGeom prst="rect">
            <a:avLst/>
          </a:prstGeom>
          <a:blipFill>
            <a:blip r:embed="rId7"/>
            <a:stretch>
              <a:fillRect/>
            </a:stretch>
          </a:blip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p:cNvSpPr txBox="1">
            <a:spLocks noChangeArrowheads="1"/>
          </p:cNvSpPr>
          <p:nvPr/>
        </p:nvSpPr>
        <p:spPr bwMode="auto">
          <a:xfrm>
            <a:off x="5786685" y="2325328"/>
            <a:ext cx="2104249"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6" name="Oval 45"/>
          <p:cNvSpPr>
            <a:spLocks noChangeAspect="1"/>
          </p:cNvSpPr>
          <p:nvPr/>
        </p:nvSpPr>
        <p:spPr>
          <a:xfrm>
            <a:off x="5063595" y="2370483"/>
            <a:ext cx="640080" cy="640080"/>
          </a:xfrm>
          <a:prstGeom prst="ellipse">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9" name="Text Box 10"/>
          <p:cNvSpPr txBox="1">
            <a:spLocks noChangeArrowheads="1"/>
          </p:cNvSpPr>
          <p:nvPr/>
        </p:nvSpPr>
        <p:spPr bwMode="auto">
          <a:xfrm>
            <a:off x="7284720" y="4597924"/>
            <a:ext cx="3108960"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1" name="Oval 50"/>
          <p:cNvSpPr>
            <a:spLocks noChangeAspect="1"/>
          </p:cNvSpPr>
          <p:nvPr/>
        </p:nvSpPr>
        <p:spPr>
          <a:xfrm>
            <a:off x="8730954" y="2370483"/>
            <a:ext cx="640080" cy="640080"/>
          </a:xfrm>
          <a:prstGeom prst="ellipse">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4" name="Oval 53"/>
          <p:cNvSpPr>
            <a:spLocks noChangeAspect="1"/>
          </p:cNvSpPr>
          <p:nvPr/>
        </p:nvSpPr>
        <p:spPr>
          <a:xfrm>
            <a:off x="6550756" y="4625837"/>
            <a:ext cx="640080" cy="640080"/>
          </a:xfrm>
          <a:prstGeom prst="ellipse">
            <a:avLst/>
          </a:prstGeom>
          <a:solidFill>
            <a:srgbClr val="FED36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Text Box 10"/>
          <p:cNvSpPr txBox="1">
            <a:spLocks noChangeArrowheads="1"/>
          </p:cNvSpPr>
          <p:nvPr/>
        </p:nvSpPr>
        <p:spPr bwMode="auto">
          <a:xfrm>
            <a:off x="9437640" y="2325328"/>
            <a:ext cx="2104249"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8" name="Group 57"/>
          <p:cNvGrpSpPr>
            <a:grpSpLocks noChangeAspect="1"/>
          </p:cNvGrpSpPr>
          <p:nvPr/>
        </p:nvGrpSpPr>
        <p:grpSpPr>
          <a:xfrm>
            <a:off x="8930473" y="2507079"/>
            <a:ext cx="217335" cy="365760"/>
            <a:chOff x="533399" y="2800350"/>
            <a:chExt cx="325437" cy="547687"/>
          </a:xfrm>
          <a:solidFill>
            <a:schemeClr val="bg1"/>
          </a:solidFill>
          <a:effectLst>
            <a:outerShdw blurRad="50800" dist="38100" dir="2700000" algn="tl" rotWithShape="0">
              <a:prstClr val="black">
                <a:alpha val="40000"/>
              </a:prstClr>
            </a:outerShdw>
          </a:effectLst>
        </p:grpSpPr>
        <p:sp>
          <p:nvSpPr>
            <p:cNvPr id="59"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3"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4"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8829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p:cTn id="11" dur="500" fill="hold"/>
                                        <p:tgtEl>
                                          <p:spTgt spid="41"/>
                                        </p:tgtEl>
                                        <p:attrNameLst>
                                          <p:attrName>ppt_w</p:attrName>
                                        </p:attrNameLst>
                                      </p:cBhvr>
                                      <p:tavLst>
                                        <p:tav tm="0">
                                          <p:val>
                                            <p:fltVal val="0"/>
                                          </p:val>
                                        </p:tav>
                                        <p:tav tm="100000">
                                          <p:val>
                                            <p:strVal val="#ppt_w"/>
                                          </p:val>
                                        </p:tav>
                                      </p:tavLst>
                                    </p:anim>
                                    <p:anim calcmode="lin" valueType="num">
                                      <p:cBhvr>
                                        <p:cTn id="12" dur="500" fill="hold"/>
                                        <p:tgtEl>
                                          <p:spTgt spid="41"/>
                                        </p:tgtEl>
                                        <p:attrNameLst>
                                          <p:attrName>ppt_h</p:attrName>
                                        </p:attrNameLst>
                                      </p:cBhvr>
                                      <p:tavLst>
                                        <p:tav tm="0">
                                          <p:val>
                                            <p:fltVal val="0"/>
                                          </p:val>
                                        </p:tav>
                                        <p:tav tm="100000">
                                          <p:val>
                                            <p:strVal val="#ppt_h"/>
                                          </p:val>
                                        </p:tav>
                                      </p:tavLst>
                                    </p:anim>
                                    <p:animEffect transition="in" filter="fade">
                                      <p:cBhvr>
                                        <p:cTn id="13" dur="500"/>
                                        <p:tgtEl>
                                          <p:spTgt spid="41"/>
                                        </p:tgtEl>
                                      </p:cBhvr>
                                    </p:animEffect>
                                    <p:anim calcmode="lin" valueType="num">
                                      <p:cBhvr>
                                        <p:cTn id="14" dur="500" fill="hold"/>
                                        <p:tgtEl>
                                          <p:spTgt spid="41"/>
                                        </p:tgtEl>
                                        <p:attrNameLst>
                                          <p:attrName>ppt_x</p:attrName>
                                        </p:attrNameLst>
                                      </p:cBhvr>
                                      <p:tavLst>
                                        <p:tav tm="0">
                                          <p:val>
                                            <p:fltVal val="0.5"/>
                                          </p:val>
                                        </p:tav>
                                        <p:tav tm="100000">
                                          <p:val>
                                            <p:strVal val="#ppt_x"/>
                                          </p:val>
                                        </p:tav>
                                      </p:tavLst>
                                    </p:anim>
                                    <p:anim calcmode="lin" valueType="num">
                                      <p:cBhvr>
                                        <p:cTn id="15" dur="500" fill="hold"/>
                                        <p:tgtEl>
                                          <p:spTgt spid="41"/>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anim calcmode="lin" valueType="num">
                                      <p:cBhvr>
                                        <p:cTn id="30" dur="500" fill="hold"/>
                                        <p:tgtEl>
                                          <p:spTgt spid="40"/>
                                        </p:tgtEl>
                                        <p:attrNameLst>
                                          <p:attrName>ppt_x</p:attrName>
                                        </p:attrNameLst>
                                      </p:cBhvr>
                                      <p:tavLst>
                                        <p:tav tm="0">
                                          <p:val>
                                            <p:fltVal val="0.5"/>
                                          </p:val>
                                        </p:tav>
                                        <p:tav tm="100000">
                                          <p:val>
                                            <p:strVal val="#ppt_x"/>
                                          </p:val>
                                        </p:tav>
                                      </p:tavLst>
                                    </p:anim>
                                    <p:anim calcmode="lin" valueType="num">
                                      <p:cBhvr>
                                        <p:cTn id="31" dur="500" fill="hold"/>
                                        <p:tgtEl>
                                          <p:spTgt spid="40"/>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 calcmode="lin" valueType="num">
                                      <p:cBhvr>
                                        <p:cTn id="35" dur="500" fill="hold"/>
                                        <p:tgtEl>
                                          <p:spTgt spid="42"/>
                                        </p:tgtEl>
                                        <p:attrNameLst>
                                          <p:attrName>ppt_w</p:attrName>
                                        </p:attrNameLst>
                                      </p:cBhvr>
                                      <p:tavLst>
                                        <p:tav tm="0">
                                          <p:val>
                                            <p:fltVal val="0"/>
                                          </p:val>
                                        </p:tav>
                                        <p:tav tm="100000">
                                          <p:val>
                                            <p:strVal val="#ppt_w"/>
                                          </p:val>
                                        </p:tav>
                                      </p:tavLst>
                                    </p:anim>
                                    <p:anim calcmode="lin" valueType="num">
                                      <p:cBhvr>
                                        <p:cTn id="36" dur="500" fill="hold"/>
                                        <p:tgtEl>
                                          <p:spTgt spid="42"/>
                                        </p:tgtEl>
                                        <p:attrNameLst>
                                          <p:attrName>ppt_h</p:attrName>
                                        </p:attrNameLst>
                                      </p:cBhvr>
                                      <p:tavLst>
                                        <p:tav tm="0">
                                          <p:val>
                                            <p:fltVal val="0"/>
                                          </p:val>
                                        </p:tav>
                                        <p:tav tm="100000">
                                          <p:val>
                                            <p:strVal val="#ppt_h"/>
                                          </p:val>
                                        </p:tav>
                                      </p:tavLst>
                                    </p:anim>
                                    <p:animEffect transition="in" filter="fade">
                                      <p:cBhvr>
                                        <p:cTn id="37" dur="500"/>
                                        <p:tgtEl>
                                          <p:spTgt spid="42"/>
                                        </p:tgtEl>
                                      </p:cBhvr>
                                    </p:animEffect>
                                    <p:anim calcmode="lin" valueType="num">
                                      <p:cBhvr>
                                        <p:cTn id="38" dur="500" fill="hold"/>
                                        <p:tgtEl>
                                          <p:spTgt spid="42"/>
                                        </p:tgtEl>
                                        <p:attrNameLst>
                                          <p:attrName>ppt_x</p:attrName>
                                        </p:attrNameLst>
                                      </p:cBhvr>
                                      <p:tavLst>
                                        <p:tav tm="0">
                                          <p:val>
                                            <p:fltVal val="0.5"/>
                                          </p:val>
                                        </p:tav>
                                        <p:tav tm="100000">
                                          <p:val>
                                            <p:strVal val="#ppt_x"/>
                                          </p:val>
                                        </p:tav>
                                      </p:tavLst>
                                    </p:anim>
                                    <p:anim calcmode="lin" valueType="num">
                                      <p:cBhvr>
                                        <p:cTn id="39" dur="500" fill="hold"/>
                                        <p:tgtEl>
                                          <p:spTgt spid="4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p:cTn id="43" dur="500" fill="hold"/>
                                        <p:tgtEl>
                                          <p:spTgt spid="39"/>
                                        </p:tgtEl>
                                        <p:attrNameLst>
                                          <p:attrName>ppt_w</p:attrName>
                                        </p:attrNameLst>
                                      </p:cBhvr>
                                      <p:tavLst>
                                        <p:tav tm="0">
                                          <p:val>
                                            <p:fltVal val="0"/>
                                          </p:val>
                                        </p:tav>
                                        <p:tav tm="100000">
                                          <p:val>
                                            <p:strVal val="#ppt_w"/>
                                          </p:val>
                                        </p:tav>
                                      </p:tavLst>
                                    </p:anim>
                                    <p:anim calcmode="lin" valueType="num">
                                      <p:cBhvr>
                                        <p:cTn id="44" dur="500" fill="hold"/>
                                        <p:tgtEl>
                                          <p:spTgt spid="39"/>
                                        </p:tgtEl>
                                        <p:attrNameLst>
                                          <p:attrName>ppt_h</p:attrName>
                                        </p:attrNameLst>
                                      </p:cBhvr>
                                      <p:tavLst>
                                        <p:tav tm="0">
                                          <p:val>
                                            <p:fltVal val="0"/>
                                          </p:val>
                                        </p:tav>
                                        <p:tav tm="100000">
                                          <p:val>
                                            <p:strVal val="#ppt_h"/>
                                          </p:val>
                                        </p:tav>
                                      </p:tavLst>
                                    </p:anim>
                                    <p:animEffect transition="in" filter="fade">
                                      <p:cBhvr>
                                        <p:cTn id="45" dur="500"/>
                                        <p:tgtEl>
                                          <p:spTgt spid="39"/>
                                        </p:tgtEl>
                                      </p:cBhvr>
                                    </p:animEffect>
                                    <p:anim calcmode="lin" valueType="num">
                                      <p:cBhvr>
                                        <p:cTn id="46" dur="500" fill="hold"/>
                                        <p:tgtEl>
                                          <p:spTgt spid="39"/>
                                        </p:tgtEl>
                                        <p:attrNameLst>
                                          <p:attrName>ppt_x</p:attrName>
                                        </p:attrNameLst>
                                      </p:cBhvr>
                                      <p:tavLst>
                                        <p:tav tm="0">
                                          <p:val>
                                            <p:fltVal val="0.5"/>
                                          </p:val>
                                        </p:tav>
                                        <p:tav tm="100000">
                                          <p:val>
                                            <p:strVal val="#ppt_x"/>
                                          </p:val>
                                        </p:tav>
                                      </p:tavLst>
                                    </p:anim>
                                    <p:anim calcmode="lin" valueType="num">
                                      <p:cBhvr>
                                        <p:cTn id="47" dur="500" fill="hold"/>
                                        <p:tgtEl>
                                          <p:spTgt spid="39"/>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p:cTn id="51" dur="500" fill="hold"/>
                                        <p:tgtEl>
                                          <p:spTgt spid="43"/>
                                        </p:tgtEl>
                                        <p:attrNameLst>
                                          <p:attrName>ppt_w</p:attrName>
                                        </p:attrNameLst>
                                      </p:cBhvr>
                                      <p:tavLst>
                                        <p:tav tm="0">
                                          <p:val>
                                            <p:fltVal val="0"/>
                                          </p:val>
                                        </p:tav>
                                        <p:tav tm="100000">
                                          <p:val>
                                            <p:strVal val="#ppt_w"/>
                                          </p:val>
                                        </p:tav>
                                      </p:tavLst>
                                    </p:anim>
                                    <p:anim calcmode="lin" valueType="num">
                                      <p:cBhvr>
                                        <p:cTn id="52" dur="500" fill="hold"/>
                                        <p:tgtEl>
                                          <p:spTgt spid="43"/>
                                        </p:tgtEl>
                                        <p:attrNameLst>
                                          <p:attrName>ppt_h</p:attrName>
                                        </p:attrNameLst>
                                      </p:cBhvr>
                                      <p:tavLst>
                                        <p:tav tm="0">
                                          <p:val>
                                            <p:fltVal val="0"/>
                                          </p:val>
                                        </p:tav>
                                        <p:tav tm="100000">
                                          <p:val>
                                            <p:strVal val="#ppt_h"/>
                                          </p:val>
                                        </p:tav>
                                      </p:tavLst>
                                    </p:anim>
                                    <p:animEffect transition="in" filter="fade">
                                      <p:cBhvr>
                                        <p:cTn id="53" dur="500"/>
                                        <p:tgtEl>
                                          <p:spTgt spid="43"/>
                                        </p:tgtEl>
                                      </p:cBhvr>
                                    </p:animEffect>
                                    <p:anim calcmode="lin" valueType="num">
                                      <p:cBhvr>
                                        <p:cTn id="54" dur="500" fill="hold"/>
                                        <p:tgtEl>
                                          <p:spTgt spid="43"/>
                                        </p:tgtEl>
                                        <p:attrNameLst>
                                          <p:attrName>ppt_x</p:attrName>
                                        </p:attrNameLst>
                                      </p:cBhvr>
                                      <p:tavLst>
                                        <p:tav tm="0">
                                          <p:val>
                                            <p:fltVal val="0.5"/>
                                          </p:val>
                                        </p:tav>
                                        <p:tav tm="100000">
                                          <p:val>
                                            <p:strVal val="#ppt_x"/>
                                          </p:val>
                                        </p:tav>
                                      </p:tavLst>
                                    </p:anim>
                                    <p:anim calcmode="lin" valueType="num">
                                      <p:cBhvr>
                                        <p:cTn id="55" dur="500" fill="hold"/>
                                        <p:tgtEl>
                                          <p:spTgt spid="43"/>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anim calcmode="lin" valueType="num">
                                      <p:cBhvr>
                                        <p:cTn id="62" dur="500" fill="hold"/>
                                        <p:tgtEl>
                                          <p:spTgt spid="64"/>
                                        </p:tgtEl>
                                        <p:attrNameLst>
                                          <p:attrName>ppt_x</p:attrName>
                                        </p:attrNameLst>
                                      </p:cBhvr>
                                      <p:tavLst>
                                        <p:tav tm="0">
                                          <p:val>
                                            <p:fltVal val="0.5"/>
                                          </p:val>
                                        </p:tav>
                                        <p:tav tm="100000">
                                          <p:val>
                                            <p:strVal val="#ppt_x"/>
                                          </p:val>
                                        </p:tav>
                                      </p:tavLst>
                                    </p:anim>
                                    <p:anim calcmode="lin" valueType="num">
                                      <p:cBhvr>
                                        <p:cTn id="63" dur="500" fill="hold"/>
                                        <p:tgtEl>
                                          <p:spTgt spid="64"/>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p:cTn id="66" dur="500" fill="hold"/>
                                        <p:tgtEl>
                                          <p:spTgt spid="46"/>
                                        </p:tgtEl>
                                        <p:attrNameLst>
                                          <p:attrName>ppt_w</p:attrName>
                                        </p:attrNameLst>
                                      </p:cBhvr>
                                      <p:tavLst>
                                        <p:tav tm="0">
                                          <p:val>
                                            <p:fltVal val="0"/>
                                          </p:val>
                                        </p:tav>
                                        <p:tav tm="100000">
                                          <p:val>
                                            <p:strVal val="#ppt_w"/>
                                          </p:val>
                                        </p:tav>
                                      </p:tavLst>
                                    </p:anim>
                                    <p:anim calcmode="lin" valueType="num">
                                      <p:cBhvr>
                                        <p:cTn id="67" dur="500" fill="hold"/>
                                        <p:tgtEl>
                                          <p:spTgt spid="46"/>
                                        </p:tgtEl>
                                        <p:attrNameLst>
                                          <p:attrName>ppt_h</p:attrName>
                                        </p:attrNameLst>
                                      </p:cBhvr>
                                      <p:tavLst>
                                        <p:tav tm="0">
                                          <p:val>
                                            <p:fltVal val="0"/>
                                          </p:val>
                                        </p:tav>
                                        <p:tav tm="100000">
                                          <p:val>
                                            <p:strVal val="#ppt_h"/>
                                          </p:val>
                                        </p:tav>
                                      </p:tavLst>
                                    </p:anim>
                                    <p:animEffect transition="in" filter="fade">
                                      <p:cBhvr>
                                        <p:cTn id="68" dur="500"/>
                                        <p:tgtEl>
                                          <p:spTgt spid="46"/>
                                        </p:tgtEl>
                                      </p:cBhvr>
                                    </p:animEffect>
                                    <p:anim calcmode="lin" valueType="num">
                                      <p:cBhvr>
                                        <p:cTn id="69" dur="500" fill="hold"/>
                                        <p:tgtEl>
                                          <p:spTgt spid="46"/>
                                        </p:tgtEl>
                                        <p:attrNameLst>
                                          <p:attrName>ppt_x</p:attrName>
                                        </p:attrNameLst>
                                      </p:cBhvr>
                                      <p:tavLst>
                                        <p:tav tm="0">
                                          <p:val>
                                            <p:fltVal val="0.5"/>
                                          </p:val>
                                        </p:tav>
                                        <p:tav tm="100000">
                                          <p:val>
                                            <p:strVal val="#ppt_x"/>
                                          </p:val>
                                        </p:tav>
                                      </p:tavLst>
                                    </p:anim>
                                    <p:anim calcmode="lin" valueType="num">
                                      <p:cBhvr>
                                        <p:cTn id="70" dur="500" fill="hold"/>
                                        <p:tgtEl>
                                          <p:spTgt spid="46"/>
                                        </p:tgtEl>
                                        <p:attrNameLst>
                                          <p:attrName>ppt_y</p:attrName>
                                        </p:attrNameLst>
                                      </p:cBhvr>
                                      <p:tavLst>
                                        <p:tav tm="0">
                                          <p:val>
                                            <p:fltVal val="0.5"/>
                                          </p:val>
                                        </p:tav>
                                        <p:tav tm="100000">
                                          <p:val>
                                            <p:strVal val="#ppt_y"/>
                                          </p:val>
                                        </p:tav>
                                      </p:tavLst>
                                    </p:anim>
                                  </p:childTnLst>
                                </p:cTn>
                              </p:par>
                            </p:childTnLst>
                          </p:cTn>
                        </p:par>
                        <p:par>
                          <p:cTn id="71" fill="hold">
                            <p:stCondLst>
                              <p:cond delay="4250"/>
                            </p:stCondLst>
                            <p:childTnLst>
                              <p:par>
                                <p:cTn id="72" presetID="42" presetClass="entr" presetSubtype="0" fill="hold" grpId="0" nodeType="afterEffect">
                                  <p:stCondLst>
                                    <p:cond delay="0"/>
                                  </p:stCondLst>
                                  <p:childTnLst>
                                    <p:set>
                                      <p:cBhvr>
                                        <p:cTn id="73" dur="1" fill="hold">
                                          <p:stCondLst>
                                            <p:cond delay="0"/>
                                          </p:stCondLst>
                                        </p:cTn>
                                        <p:tgtEl>
                                          <p:spTgt spid="44"/>
                                        </p:tgtEl>
                                        <p:attrNameLst>
                                          <p:attrName>style.visibility</p:attrName>
                                        </p:attrNameLst>
                                      </p:cBhvr>
                                      <p:to>
                                        <p:strVal val="visible"/>
                                      </p:to>
                                    </p:set>
                                    <p:animEffect transition="in" filter="fade">
                                      <p:cBhvr>
                                        <p:cTn id="74" dur="1000"/>
                                        <p:tgtEl>
                                          <p:spTgt spid="44"/>
                                        </p:tgtEl>
                                      </p:cBhvr>
                                    </p:animEffect>
                                    <p:anim calcmode="lin" valueType="num">
                                      <p:cBhvr>
                                        <p:cTn id="75" dur="1000" fill="hold"/>
                                        <p:tgtEl>
                                          <p:spTgt spid="44"/>
                                        </p:tgtEl>
                                        <p:attrNameLst>
                                          <p:attrName>ppt_x</p:attrName>
                                        </p:attrNameLst>
                                      </p:cBhvr>
                                      <p:tavLst>
                                        <p:tav tm="0">
                                          <p:val>
                                            <p:strVal val="#ppt_x"/>
                                          </p:val>
                                        </p:tav>
                                        <p:tav tm="100000">
                                          <p:val>
                                            <p:strVal val="#ppt_x"/>
                                          </p:val>
                                        </p:tav>
                                      </p:tavLst>
                                    </p:anim>
                                    <p:anim calcmode="lin" valueType="num">
                                      <p:cBhvr>
                                        <p:cTn id="76" dur="1000" fill="hold"/>
                                        <p:tgtEl>
                                          <p:spTgt spid="44"/>
                                        </p:tgtEl>
                                        <p:attrNameLst>
                                          <p:attrName>ppt_y</p:attrName>
                                        </p:attrNameLst>
                                      </p:cBhvr>
                                      <p:tavLst>
                                        <p:tav tm="0">
                                          <p:val>
                                            <p:strVal val="#ppt_y+.1"/>
                                          </p:val>
                                        </p:tav>
                                        <p:tav tm="100000">
                                          <p:val>
                                            <p:strVal val="#ppt_y"/>
                                          </p:val>
                                        </p:tav>
                                      </p:tavLst>
                                    </p:anim>
                                  </p:childTnLst>
                                </p:cTn>
                              </p:par>
                            </p:childTnLst>
                          </p:cTn>
                        </p:par>
                        <p:par>
                          <p:cTn id="77" fill="hold">
                            <p:stCondLst>
                              <p:cond delay="5250"/>
                            </p:stCondLst>
                            <p:childTnLst>
                              <p:par>
                                <p:cTn id="78" presetID="53" presetClass="entr" presetSubtype="528"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500" fill="hold"/>
                                        <p:tgtEl>
                                          <p:spTgt spid="54"/>
                                        </p:tgtEl>
                                        <p:attrNameLst>
                                          <p:attrName>ppt_w</p:attrName>
                                        </p:attrNameLst>
                                      </p:cBhvr>
                                      <p:tavLst>
                                        <p:tav tm="0">
                                          <p:val>
                                            <p:fltVal val="0"/>
                                          </p:val>
                                        </p:tav>
                                        <p:tav tm="100000">
                                          <p:val>
                                            <p:strVal val="#ppt_w"/>
                                          </p:val>
                                        </p:tav>
                                      </p:tavLst>
                                    </p:anim>
                                    <p:anim calcmode="lin" valueType="num">
                                      <p:cBhvr>
                                        <p:cTn id="81" dur="500" fill="hold"/>
                                        <p:tgtEl>
                                          <p:spTgt spid="54"/>
                                        </p:tgtEl>
                                        <p:attrNameLst>
                                          <p:attrName>ppt_h</p:attrName>
                                        </p:attrNameLst>
                                      </p:cBhvr>
                                      <p:tavLst>
                                        <p:tav tm="0">
                                          <p:val>
                                            <p:fltVal val="0"/>
                                          </p:val>
                                        </p:tav>
                                        <p:tav tm="100000">
                                          <p:val>
                                            <p:strVal val="#ppt_h"/>
                                          </p:val>
                                        </p:tav>
                                      </p:tavLst>
                                    </p:anim>
                                    <p:animEffect transition="in" filter="fade">
                                      <p:cBhvr>
                                        <p:cTn id="82" dur="500"/>
                                        <p:tgtEl>
                                          <p:spTgt spid="54"/>
                                        </p:tgtEl>
                                      </p:cBhvr>
                                    </p:animEffect>
                                    <p:anim calcmode="lin" valueType="num">
                                      <p:cBhvr>
                                        <p:cTn id="83" dur="500" fill="hold"/>
                                        <p:tgtEl>
                                          <p:spTgt spid="54"/>
                                        </p:tgtEl>
                                        <p:attrNameLst>
                                          <p:attrName>ppt_x</p:attrName>
                                        </p:attrNameLst>
                                      </p:cBhvr>
                                      <p:tavLst>
                                        <p:tav tm="0">
                                          <p:val>
                                            <p:fltVal val="0.5"/>
                                          </p:val>
                                        </p:tav>
                                        <p:tav tm="100000">
                                          <p:val>
                                            <p:strVal val="#ppt_x"/>
                                          </p:val>
                                        </p:tav>
                                      </p:tavLst>
                                    </p:anim>
                                    <p:anim calcmode="lin" valueType="num">
                                      <p:cBhvr>
                                        <p:cTn id="84" dur="500" fill="hold"/>
                                        <p:tgtEl>
                                          <p:spTgt spid="54"/>
                                        </p:tgtEl>
                                        <p:attrNameLst>
                                          <p:attrName>ppt_y</p:attrName>
                                        </p:attrNameLst>
                                      </p:cBhvr>
                                      <p:tavLst>
                                        <p:tav tm="0">
                                          <p:val>
                                            <p:fltVal val="0.5"/>
                                          </p:val>
                                        </p:tav>
                                        <p:tav tm="100000">
                                          <p:val>
                                            <p:strVal val="#ppt_y"/>
                                          </p:val>
                                        </p:tav>
                                      </p:tavLst>
                                    </p:anim>
                                  </p:childTnLst>
                                </p:cTn>
                              </p:par>
                              <p:par>
                                <p:cTn id="85" presetID="53" presetClass="entr" presetSubtype="528" fill="hold" grpId="0" nodeType="withEffect">
                                  <p:stCondLst>
                                    <p:cond delay="0"/>
                                  </p:stCondLst>
                                  <p:childTnLst>
                                    <p:set>
                                      <p:cBhvr>
                                        <p:cTn id="86" dur="1" fill="hold">
                                          <p:stCondLst>
                                            <p:cond delay="0"/>
                                          </p:stCondLst>
                                        </p:cTn>
                                        <p:tgtEl>
                                          <p:spTgt spid="63"/>
                                        </p:tgtEl>
                                        <p:attrNameLst>
                                          <p:attrName>style.visibility</p:attrName>
                                        </p:attrNameLst>
                                      </p:cBhvr>
                                      <p:to>
                                        <p:strVal val="visible"/>
                                      </p:to>
                                    </p:set>
                                    <p:anim calcmode="lin" valueType="num">
                                      <p:cBhvr>
                                        <p:cTn id="87" dur="500" fill="hold"/>
                                        <p:tgtEl>
                                          <p:spTgt spid="63"/>
                                        </p:tgtEl>
                                        <p:attrNameLst>
                                          <p:attrName>ppt_w</p:attrName>
                                        </p:attrNameLst>
                                      </p:cBhvr>
                                      <p:tavLst>
                                        <p:tav tm="0">
                                          <p:val>
                                            <p:fltVal val="0"/>
                                          </p:val>
                                        </p:tav>
                                        <p:tav tm="100000">
                                          <p:val>
                                            <p:strVal val="#ppt_w"/>
                                          </p:val>
                                        </p:tav>
                                      </p:tavLst>
                                    </p:anim>
                                    <p:anim calcmode="lin" valueType="num">
                                      <p:cBhvr>
                                        <p:cTn id="88" dur="500" fill="hold"/>
                                        <p:tgtEl>
                                          <p:spTgt spid="63"/>
                                        </p:tgtEl>
                                        <p:attrNameLst>
                                          <p:attrName>ppt_h</p:attrName>
                                        </p:attrNameLst>
                                      </p:cBhvr>
                                      <p:tavLst>
                                        <p:tav tm="0">
                                          <p:val>
                                            <p:fltVal val="0"/>
                                          </p:val>
                                        </p:tav>
                                        <p:tav tm="100000">
                                          <p:val>
                                            <p:strVal val="#ppt_h"/>
                                          </p:val>
                                        </p:tav>
                                      </p:tavLst>
                                    </p:anim>
                                    <p:animEffect transition="in" filter="fade">
                                      <p:cBhvr>
                                        <p:cTn id="89" dur="500"/>
                                        <p:tgtEl>
                                          <p:spTgt spid="63"/>
                                        </p:tgtEl>
                                      </p:cBhvr>
                                    </p:animEffect>
                                    <p:anim calcmode="lin" valueType="num">
                                      <p:cBhvr>
                                        <p:cTn id="90" dur="500" fill="hold"/>
                                        <p:tgtEl>
                                          <p:spTgt spid="63"/>
                                        </p:tgtEl>
                                        <p:attrNameLst>
                                          <p:attrName>ppt_x</p:attrName>
                                        </p:attrNameLst>
                                      </p:cBhvr>
                                      <p:tavLst>
                                        <p:tav tm="0">
                                          <p:val>
                                            <p:fltVal val="0.5"/>
                                          </p:val>
                                        </p:tav>
                                        <p:tav tm="100000">
                                          <p:val>
                                            <p:strVal val="#ppt_x"/>
                                          </p:val>
                                        </p:tav>
                                      </p:tavLst>
                                    </p:anim>
                                    <p:anim calcmode="lin" valueType="num">
                                      <p:cBhvr>
                                        <p:cTn id="91" dur="500" fill="hold"/>
                                        <p:tgtEl>
                                          <p:spTgt spid="63"/>
                                        </p:tgtEl>
                                        <p:attrNameLst>
                                          <p:attrName>ppt_y</p:attrName>
                                        </p:attrNameLst>
                                      </p:cBhvr>
                                      <p:tavLst>
                                        <p:tav tm="0">
                                          <p:val>
                                            <p:fltVal val="0.5"/>
                                          </p:val>
                                        </p:tav>
                                        <p:tav tm="100000">
                                          <p:val>
                                            <p:strVal val="#ppt_y"/>
                                          </p:val>
                                        </p:tav>
                                      </p:tavLst>
                                    </p:anim>
                                  </p:childTnLst>
                                </p:cTn>
                              </p:par>
                            </p:childTnLst>
                          </p:cTn>
                        </p:par>
                        <p:par>
                          <p:cTn id="92" fill="hold">
                            <p:stCondLst>
                              <p:cond delay="5750"/>
                            </p:stCondLst>
                            <p:childTnLst>
                              <p:par>
                                <p:cTn id="93" presetID="42" presetClass="entr" presetSubtype="0" fill="hold" grpId="0" nodeType="after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6750"/>
                            </p:stCondLst>
                            <p:childTnLst>
                              <p:par>
                                <p:cTn id="99" presetID="53" presetClass="entr" presetSubtype="52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anim calcmode="lin" valueType="num">
                                      <p:cBhvr>
                                        <p:cTn id="104" dur="500" fill="hold"/>
                                        <p:tgtEl>
                                          <p:spTgt spid="51"/>
                                        </p:tgtEl>
                                        <p:attrNameLst>
                                          <p:attrName>ppt_x</p:attrName>
                                        </p:attrNameLst>
                                      </p:cBhvr>
                                      <p:tavLst>
                                        <p:tav tm="0">
                                          <p:val>
                                            <p:fltVal val="0.5"/>
                                          </p:val>
                                        </p:tav>
                                        <p:tav tm="100000">
                                          <p:val>
                                            <p:strVal val="#ppt_x"/>
                                          </p:val>
                                        </p:tav>
                                      </p:tavLst>
                                    </p:anim>
                                    <p:anim calcmode="lin" valueType="num">
                                      <p:cBhvr>
                                        <p:cTn id="105" dur="500" fill="hold"/>
                                        <p:tgtEl>
                                          <p:spTgt spid="51"/>
                                        </p:tgtEl>
                                        <p:attrNameLst>
                                          <p:attrName>ppt_y</p:attrName>
                                        </p:attrNameLst>
                                      </p:cBhvr>
                                      <p:tavLst>
                                        <p:tav tm="0">
                                          <p:val>
                                            <p:fltVal val="0.5"/>
                                          </p:val>
                                        </p:tav>
                                        <p:tav tm="100000">
                                          <p:val>
                                            <p:strVal val="#ppt_y"/>
                                          </p:val>
                                        </p:tav>
                                      </p:tavLst>
                                    </p:anim>
                                  </p:childTnLst>
                                </p:cTn>
                              </p:par>
                              <p:par>
                                <p:cTn id="106" presetID="53" presetClass="entr" presetSubtype="528" fill="hold" nodeType="withEffect">
                                  <p:stCondLst>
                                    <p:cond delay="0"/>
                                  </p:stCondLst>
                                  <p:childTnLst>
                                    <p:set>
                                      <p:cBhvr>
                                        <p:cTn id="107" dur="1" fill="hold">
                                          <p:stCondLst>
                                            <p:cond delay="0"/>
                                          </p:stCondLst>
                                        </p:cTn>
                                        <p:tgtEl>
                                          <p:spTgt spid="58"/>
                                        </p:tgtEl>
                                        <p:attrNameLst>
                                          <p:attrName>style.visibility</p:attrName>
                                        </p:attrNameLst>
                                      </p:cBhvr>
                                      <p:to>
                                        <p:strVal val="visible"/>
                                      </p:to>
                                    </p:set>
                                    <p:anim calcmode="lin" valueType="num">
                                      <p:cBhvr>
                                        <p:cTn id="108" dur="500" fill="hold"/>
                                        <p:tgtEl>
                                          <p:spTgt spid="58"/>
                                        </p:tgtEl>
                                        <p:attrNameLst>
                                          <p:attrName>ppt_w</p:attrName>
                                        </p:attrNameLst>
                                      </p:cBhvr>
                                      <p:tavLst>
                                        <p:tav tm="0">
                                          <p:val>
                                            <p:fltVal val="0"/>
                                          </p:val>
                                        </p:tav>
                                        <p:tav tm="100000">
                                          <p:val>
                                            <p:strVal val="#ppt_w"/>
                                          </p:val>
                                        </p:tav>
                                      </p:tavLst>
                                    </p:anim>
                                    <p:anim calcmode="lin" valueType="num">
                                      <p:cBhvr>
                                        <p:cTn id="109" dur="500" fill="hold"/>
                                        <p:tgtEl>
                                          <p:spTgt spid="58"/>
                                        </p:tgtEl>
                                        <p:attrNameLst>
                                          <p:attrName>ppt_h</p:attrName>
                                        </p:attrNameLst>
                                      </p:cBhvr>
                                      <p:tavLst>
                                        <p:tav tm="0">
                                          <p:val>
                                            <p:fltVal val="0"/>
                                          </p:val>
                                        </p:tav>
                                        <p:tav tm="100000">
                                          <p:val>
                                            <p:strVal val="#ppt_h"/>
                                          </p:val>
                                        </p:tav>
                                      </p:tavLst>
                                    </p:anim>
                                    <p:animEffect transition="in" filter="fade">
                                      <p:cBhvr>
                                        <p:cTn id="110" dur="500"/>
                                        <p:tgtEl>
                                          <p:spTgt spid="58"/>
                                        </p:tgtEl>
                                      </p:cBhvr>
                                    </p:animEffect>
                                    <p:anim calcmode="lin" valueType="num">
                                      <p:cBhvr>
                                        <p:cTn id="111" dur="500" fill="hold"/>
                                        <p:tgtEl>
                                          <p:spTgt spid="58"/>
                                        </p:tgtEl>
                                        <p:attrNameLst>
                                          <p:attrName>ppt_x</p:attrName>
                                        </p:attrNameLst>
                                      </p:cBhvr>
                                      <p:tavLst>
                                        <p:tav tm="0">
                                          <p:val>
                                            <p:fltVal val="0.5"/>
                                          </p:val>
                                        </p:tav>
                                        <p:tav tm="100000">
                                          <p:val>
                                            <p:strVal val="#ppt_x"/>
                                          </p:val>
                                        </p:tav>
                                      </p:tavLst>
                                    </p:anim>
                                    <p:anim calcmode="lin" valueType="num">
                                      <p:cBhvr>
                                        <p:cTn id="112" dur="500" fill="hold"/>
                                        <p:tgtEl>
                                          <p:spTgt spid="58"/>
                                        </p:tgtEl>
                                        <p:attrNameLst>
                                          <p:attrName>ppt_y</p:attrName>
                                        </p:attrNameLst>
                                      </p:cBhvr>
                                      <p:tavLst>
                                        <p:tav tm="0">
                                          <p:val>
                                            <p:fltVal val="0.5"/>
                                          </p:val>
                                        </p:tav>
                                        <p:tav tm="100000">
                                          <p:val>
                                            <p:strVal val="#ppt_y"/>
                                          </p:val>
                                        </p:tav>
                                      </p:tavLst>
                                    </p:anim>
                                  </p:childTnLst>
                                </p:cTn>
                              </p:par>
                            </p:childTnLst>
                          </p:cTn>
                        </p:par>
                        <p:par>
                          <p:cTn id="113" fill="hold">
                            <p:stCondLst>
                              <p:cond delay="7250"/>
                            </p:stCondLst>
                            <p:childTnLst>
                              <p:par>
                                <p:cTn id="114" presetID="42" presetClass="entr" presetSubtype="0" fill="hold" grpId="0" nodeType="afterEffect">
                                  <p:stCondLst>
                                    <p:cond delay="0"/>
                                  </p:stCondLst>
                                  <p:childTnLst>
                                    <p:set>
                                      <p:cBhvr>
                                        <p:cTn id="115" dur="1" fill="hold">
                                          <p:stCondLst>
                                            <p:cond delay="0"/>
                                          </p:stCondLst>
                                        </p:cTn>
                                        <p:tgtEl>
                                          <p:spTgt spid="56"/>
                                        </p:tgtEl>
                                        <p:attrNameLst>
                                          <p:attrName>style.visibility</p:attrName>
                                        </p:attrNameLst>
                                      </p:cBhvr>
                                      <p:to>
                                        <p:strVal val="visible"/>
                                      </p:to>
                                    </p:set>
                                    <p:animEffect transition="in" filter="fade">
                                      <p:cBhvr>
                                        <p:cTn id="116" dur="1000"/>
                                        <p:tgtEl>
                                          <p:spTgt spid="56"/>
                                        </p:tgtEl>
                                      </p:cBhvr>
                                    </p:animEffect>
                                    <p:anim calcmode="lin" valueType="num">
                                      <p:cBhvr>
                                        <p:cTn id="117" dur="1000" fill="hold"/>
                                        <p:tgtEl>
                                          <p:spTgt spid="56"/>
                                        </p:tgtEl>
                                        <p:attrNameLst>
                                          <p:attrName>ppt_x</p:attrName>
                                        </p:attrNameLst>
                                      </p:cBhvr>
                                      <p:tavLst>
                                        <p:tav tm="0">
                                          <p:val>
                                            <p:strVal val="#ppt_x"/>
                                          </p:val>
                                        </p:tav>
                                        <p:tav tm="100000">
                                          <p:val>
                                            <p:strVal val="#ppt_x"/>
                                          </p:val>
                                        </p:tav>
                                      </p:tavLst>
                                    </p:anim>
                                    <p:anim calcmode="lin" valueType="num">
                                      <p:cBhvr>
                                        <p:cTn id="118"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2" grpId="0" animBg="1"/>
      <p:bldP spid="43" grpId="0" animBg="1"/>
      <p:bldP spid="44" grpId="0"/>
      <p:bldP spid="46" grpId="0" animBg="1"/>
      <p:bldP spid="49" grpId="0"/>
      <p:bldP spid="51" grpId="0" animBg="1"/>
      <p:bldP spid="54" grpId="0" animBg="1"/>
      <p:bldP spid="56" grpId="0"/>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1177</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cp:revision>
  <dcterms:created xsi:type="dcterms:W3CDTF">2016-09-28T22:08:47Z</dcterms:created>
  <dcterms:modified xsi:type="dcterms:W3CDTF">2016-09-28T22:52:28Z</dcterms:modified>
</cp:coreProperties>
</file>