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66"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9/28/2016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9/28/2016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15" name="Picture 14">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829926"/>
            <a:ext cx="12192000" cy="4028074"/>
          </a:xfrm>
          <a:prstGeom prst="rect">
            <a:avLst/>
          </a:prstGeom>
          <a:blipFill>
            <a:blip r:embed="rId2"/>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9166578" y="0"/>
            <a:ext cx="2111022" cy="6858000"/>
          </a:xfrm>
          <a:prstGeom prst="rect">
            <a:avLst/>
          </a:prstGeom>
          <a:solidFill>
            <a:srgbClr val="4CC8EC">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p:cNvGrpSpPr/>
          <p:nvPr/>
        </p:nvGrpSpPr>
        <p:grpSpPr>
          <a:xfrm>
            <a:off x="9305162" y="3063305"/>
            <a:ext cx="1833853" cy="426430"/>
            <a:chOff x="9403087" y="1900551"/>
            <a:chExt cx="1833853" cy="426430"/>
          </a:xfrm>
        </p:grpSpPr>
        <p:sp>
          <p:nvSpPr>
            <p:cNvPr id="11" name="Freeform 16"/>
            <p:cNvSpPr>
              <a:spLocks noChangeAspect="1" noChangeArrowheads="1"/>
            </p:cNvSpPr>
            <p:nvPr/>
          </p:nvSpPr>
          <p:spPr bwMode="auto">
            <a:xfrm>
              <a:off x="9403087" y="1900551"/>
              <a:ext cx="256903" cy="365760"/>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FF7467"/>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a:p>
          </p:txBody>
        </p:sp>
        <p:sp>
          <p:nvSpPr>
            <p:cNvPr id="12" name="TextBox 11"/>
            <p:cNvSpPr txBox="1"/>
            <p:nvPr/>
          </p:nvSpPr>
          <p:spPr>
            <a:xfrm>
              <a:off x="9682460" y="1957649"/>
              <a:ext cx="1554480" cy="369332"/>
            </a:xfrm>
            <a:prstGeom prst="rect">
              <a:avLst/>
            </a:prstGeom>
            <a:noFill/>
          </p:spPr>
          <p:txBody>
            <a:bodyPr wrap="square" rtlCol="0">
              <a:spAutoFit/>
            </a:bodyPr>
            <a:lstStyle/>
            <a:p>
              <a:r>
                <a:rPr lang="en-US" dirty="0">
                  <a:solidFill>
                    <a:schemeClr val="bg1"/>
                  </a:solidFill>
                  <a:latin typeface="Candara" panose="020E0502030303020204" pitchFamily="34" charset="0"/>
                </a:rPr>
                <a:t>Lorem Ipsum</a:t>
              </a:r>
            </a:p>
          </p:txBody>
        </p:sp>
      </p:grpSp>
      <p:grpSp>
        <p:nvGrpSpPr>
          <p:cNvPr id="14" name="Group 13"/>
          <p:cNvGrpSpPr/>
          <p:nvPr/>
        </p:nvGrpSpPr>
        <p:grpSpPr>
          <a:xfrm>
            <a:off x="9305162" y="3728521"/>
            <a:ext cx="1833853" cy="426430"/>
            <a:chOff x="9403087" y="1900551"/>
            <a:chExt cx="1833853" cy="426430"/>
          </a:xfrm>
        </p:grpSpPr>
        <p:sp>
          <p:nvSpPr>
            <p:cNvPr id="15" name="Freeform 16"/>
            <p:cNvSpPr>
              <a:spLocks noChangeAspect="1" noChangeArrowheads="1"/>
            </p:cNvSpPr>
            <p:nvPr/>
          </p:nvSpPr>
          <p:spPr bwMode="auto">
            <a:xfrm>
              <a:off x="9403087" y="1900551"/>
              <a:ext cx="256903" cy="365760"/>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4CC8EC"/>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a:p>
          </p:txBody>
        </p:sp>
        <p:sp>
          <p:nvSpPr>
            <p:cNvPr id="16" name="TextBox 15"/>
            <p:cNvSpPr txBox="1"/>
            <p:nvPr/>
          </p:nvSpPr>
          <p:spPr>
            <a:xfrm>
              <a:off x="9682460" y="1957649"/>
              <a:ext cx="1554480" cy="369332"/>
            </a:xfrm>
            <a:prstGeom prst="rect">
              <a:avLst/>
            </a:prstGeom>
            <a:noFill/>
          </p:spPr>
          <p:txBody>
            <a:bodyPr wrap="square" rtlCol="0">
              <a:spAutoFit/>
            </a:bodyPr>
            <a:lstStyle/>
            <a:p>
              <a:r>
                <a:rPr lang="en-US" dirty="0">
                  <a:solidFill>
                    <a:schemeClr val="bg1"/>
                  </a:solidFill>
                  <a:latin typeface="Candara" panose="020E0502030303020204" pitchFamily="34" charset="0"/>
                </a:rPr>
                <a:t>Lorem Ipsum</a:t>
              </a:r>
            </a:p>
          </p:txBody>
        </p:sp>
      </p:grpSp>
      <p:grpSp>
        <p:nvGrpSpPr>
          <p:cNvPr id="17" name="Group 16"/>
          <p:cNvGrpSpPr/>
          <p:nvPr/>
        </p:nvGrpSpPr>
        <p:grpSpPr>
          <a:xfrm>
            <a:off x="9305162" y="4436324"/>
            <a:ext cx="1833853" cy="426430"/>
            <a:chOff x="9403087" y="1900551"/>
            <a:chExt cx="1833853" cy="426430"/>
          </a:xfrm>
        </p:grpSpPr>
        <p:sp>
          <p:nvSpPr>
            <p:cNvPr id="18" name="Freeform 16"/>
            <p:cNvSpPr>
              <a:spLocks noChangeAspect="1" noChangeArrowheads="1"/>
            </p:cNvSpPr>
            <p:nvPr/>
          </p:nvSpPr>
          <p:spPr bwMode="auto">
            <a:xfrm>
              <a:off x="9403087" y="1900551"/>
              <a:ext cx="256903" cy="365760"/>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FED360"/>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dirty="0"/>
            </a:p>
          </p:txBody>
        </p:sp>
        <p:sp>
          <p:nvSpPr>
            <p:cNvPr id="19" name="TextBox 18"/>
            <p:cNvSpPr txBox="1"/>
            <p:nvPr/>
          </p:nvSpPr>
          <p:spPr>
            <a:xfrm>
              <a:off x="9682460" y="1957649"/>
              <a:ext cx="1554480" cy="369332"/>
            </a:xfrm>
            <a:prstGeom prst="rect">
              <a:avLst/>
            </a:prstGeom>
            <a:noFill/>
          </p:spPr>
          <p:txBody>
            <a:bodyPr wrap="square" rtlCol="0">
              <a:spAutoFit/>
            </a:bodyPr>
            <a:lstStyle/>
            <a:p>
              <a:r>
                <a:rPr lang="en-US" dirty="0">
                  <a:solidFill>
                    <a:schemeClr val="bg1"/>
                  </a:solidFill>
                  <a:latin typeface="Candara" panose="020E0502030303020204" pitchFamily="34" charset="0"/>
                </a:rPr>
                <a:t>Lorem Ipsum</a:t>
              </a:r>
            </a:p>
          </p:txBody>
        </p:sp>
      </p:grpSp>
      <p:grpSp>
        <p:nvGrpSpPr>
          <p:cNvPr id="20" name="Group 19"/>
          <p:cNvGrpSpPr/>
          <p:nvPr/>
        </p:nvGrpSpPr>
        <p:grpSpPr>
          <a:xfrm>
            <a:off x="9305162" y="5105893"/>
            <a:ext cx="1833853" cy="426430"/>
            <a:chOff x="9403087" y="1900551"/>
            <a:chExt cx="1833853" cy="426430"/>
          </a:xfrm>
        </p:grpSpPr>
        <p:sp>
          <p:nvSpPr>
            <p:cNvPr id="21" name="Freeform 16"/>
            <p:cNvSpPr>
              <a:spLocks noChangeAspect="1" noChangeArrowheads="1"/>
            </p:cNvSpPr>
            <p:nvPr/>
          </p:nvSpPr>
          <p:spPr bwMode="auto">
            <a:xfrm>
              <a:off x="9403087" y="1900551"/>
              <a:ext cx="256903" cy="365760"/>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57CCC6"/>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dirty="0"/>
            </a:p>
          </p:txBody>
        </p:sp>
        <p:sp>
          <p:nvSpPr>
            <p:cNvPr id="22" name="TextBox 21"/>
            <p:cNvSpPr txBox="1"/>
            <p:nvPr/>
          </p:nvSpPr>
          <p:spPr>
            <a:xfrm>
              <a:off x="9682460" y="1957649"/>
              <a:ext cx="1554480" cy="369332"/>
            </a:xfrm>
            <a:prstGeom prst="rect">
              <a:avLst/>
            </a:prstGeom>
            <a:noFill/>
          </p:spPr>
          <p:txBody>
            <a:bodyPr wrap="square" rtlCol="0">
              <a:spAutoFit/>
            </a:bodyPr>
            <a:lstStyle/>
            <a:p>
              <a:r>
                <a:rPr lang="en-US" dirty="0">
                  <a:solidFill>
                    <a:schemeClr val="bg1"/>
                  </a:solidFill>
                  <a:latin typeface="Candara" panose="020E0502030303020204" pitchFamily="34" charset="0"/>
                </a:rPr>
                <a:t>Lorem Ipsum</a:t>
              </a:r>
            </a:p>
          </p:txBody>
        </p:sp>
      </p:grpSp>
      <p:sp>
        <p:nvSpPr>
          <p:cNvPr id="23" name="TextBox 22"/>
          <p:cNvSpPr txBox="1"/>
          <p:nvPr/>
        </p:nvSpPr>
        <p:spPr>
          <a:xfrm>
            <a:off x="5802645" y="246389"/>
            <a:ext cx="2958025" cy="1371600"/>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a:p>
            <a:endParaRPr lang="en-US" sz="4400" b="1" dirty="0">
              <a:latin typeface="Candara" panose="020E0502030303020204" pitchFamily="34" charset="0"/>
            </a:endParaRPr>
          </a:p>
        </p:txBody>
      </p:sp>
      <p:sp>
        <p:nvSpPr>
          <p:cNvPr id="24" name="TextBox 23"/>
          <p:cNvSpPr txBox="1"/>
          <p:nvPr/>
        </p:nvSpPr>
        <p:spPr>
          <a:xfrm>
            <a:off x="525560" y="1782976"/>
            <a:ext cx="8235110" cy="738664"/>
          </a:xfrm>
          <a:prstGeom prst="rect">
            <a:avLst/>
          </a:prstGeom>
          <a:noFill/>
        </p:spPr>
        <p:txBody>
          <a:bodyPr wrap="square" rtlCol="0">
            <a:spAutoFit/>
          </a:bodyPr>
          <a:lstStyle/>
          <a:p>
            <a:pPr algn="r"/>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endParaRPr lang="en-US" dirty="0">
              <a:solidFill>
                <a:schemeClr val="bg1">
                  <a:lumMod val="85000"/>
                </a:schemeClr>
              </a:solidFill>
              <a:latin typeface="Candara" panose="020E0502030303020204" pitchFamily="34" charset="0"/>
            </a:endParaRPr>
          </a:p>
        </p:txBody>
      </p:sp>
      <p:pic>
        <p:nvPicPr>
          <p:cNvPr id="25" name="Picture 24">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625525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left)">
                                      <p:cBhvr>
                                        <p:cTn id="7" dur="750"/>
                                        <p:tgtEl>
                                          <p:spTgt spid="23"/>
                                        </p:tgtEl>
                                      </p:cBhvr>
                                    </p:animEffect>
                                  </p:childTnLst>
                                </p:cTn>
                              </p:par>
                            </p:childTnLst>
                          </p:cTn>
                        </p:par>
                        <p:par>
                          <p:cTn id="8" fill="hold">
                            <p:stCondLst>
                              <p:cond delay="750"/>
                            </p:stCondLst>
                            <p:childTnLst>
                              <p:par>
                                <p:cTn id="9" presetID="42" presetClass="entr" presetSubtype="0" fill="hold" grpId="0" nodeType="afterEffect">
                                  <p:stCondLst>
                                    <p:cond delay="0"/>
                                  </p:stCondLst>
                                  <p:childTnLst>
                                    <p:set>
                                      <p:cBhvr>
                                        <p:cTn id="10" dur="1" fill="hold">
                                          <p:stCondLst>
                                            <p:cond delay="0"/>
                                          </p:stCondLst>
                                        </p:cTn>
                                        <p:tgtEl>
                                          <p:spTgt spid="24"/>
                                        </p:tgtEl>
                                        <p:attrNameLst>
                                          <p:attrName>style.visibility</p:attrName>
                                        </p:attrNameLst>
                                      </p:cBhvr>
                                      <p:to>
                                        <p:strVal val="visible"/>
                                      </p:to>
                                    </p:set>
                                    <p:animEffect transition="in" filter="fade">
                                      <p:cBhvr>
                                        <p:cTn id="11" dur="1000"/>
                                        <p:tgtEl>
                                          <p:spTgt spid="24"/>
                                        </p:tgtEl>
                                      </p:cBhvr>
                                    </p:animEffect>
                                    <p:anim calcmode="lin" valueType="num">
                                      <p:cBhvr>
                                        <p:cTn id="12" dur="1000" fill="hold"/>
                                        <p:tgtEl>
                                          <p:spTgt spid="24"/>
                                        </p:tgtEl>
                                        <p:attrNameLst>
                                          <p:attrName>ppt_x</p:attrName>
                                        </p:attrNameLst>
                                      </p:cBhvr>
                                      <p:tavLst>
                                        <p:tav tm="0">
                                          <p:val>
                                            <p:strVal val="#ppt_x"/>
                                          </p:val>
                                        </p:tav>
                                        <p:tav tm="100000">
                                          <p:val>
                                            <p:strVal val="#ppt_x"/>
                                          </p:val>
                                        </p:tav>
                                      </p:tavLst>
                                    </p:anim>
                                    <p:anim calcmode="lin" valueType="num">
                                      <p:cBhvr>
                                        <p:cTn id="13" dur="1000" fill="hold"/>
                                        <p:tgtEl>
                                          <p:spTgt spid="24"/>
                                        </p:tgtEl>
                                        <p:attrNameLst>
                                          <p:attrName>ppt_y</p:attrName>
                                        </p:attrNameLst>
                                      </p:cBhvr>
                                      <p:tavLst>
                                        <p:tav tm="0">
                                          <p:val>
                                            <p:strVal val="#ppt_y+.1"/>
                                          </p:val>
                                        </p:tav>
                                        <p:tav tm="100000">
                                          <p:val>
                                            <p:strVal val="#ppt_y"/>
                                          </p:val>
                                        </p:tav>
                                      </p:tavLst>
                                    </p:anim>
                                  </p:childTnLst>
                                </p:cTn>
                              </p:par>
                            </p:childTnLst>
                          </p:cTn>
                        </p:par>
                        <p:par>
                          <p:cTn id="14" fill="hold">
                            <p:stCondLst>
                              <p:cond delay="1750"/>
                            </p:stCondLst>
                            <p:childTnLst>
                              <p:par>
                                <p:cTn id="15" presetID="37" presetClass="entr" presetSubtype="0" fill="hold" grpId="0" nodeType="after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fade">
                                      <p:cBhvr>
                                        <p:cTn id="17" dur="1000"/>
                                        <p:tgtEl>
                                          <p:spTgt spid="2"/>
                                        </p:tgtEl>
                                      </p:cBhvr>
                                    </p:animEffect>
                                    <p:anim calcmode="lin" valueType="num">
                                      <p:cBhvr>
                                        <p:cTn id="18" dur="1000" fill="hold"/>
                                        <p:tgtEl>
                                          <p:spTgt spid="2"/>
                                        </p:tgtEl>
                                        <p:attrNameLst>
                                          <p:attrName>ppt_x</p:attrName>
                                        </p:attrNameLst>
                                      </p:cBhvr>
                                      <p:tavLst>
                                        <p:tav tm="0">
                                          <p:val>
                                            <p:strVal val="#ppt_x"/>
                                          </p:val>
                                        </p:tav>
                                        <p:tav tm="100000">
                                          <p:val>
                                            <p:strVal val="#ppt_x"/>
                                          </p:val>
                                        </p:tav>
                                      </p:tavLst>
                                    </p:anim>
                                    <p:anim calcmode="lin" valueType="num">
                                      <p:cBhvr>
                                        <p:cTn id="19" dur="900" decel="100000" fill="hold"/>
                                        <p:tgtEl>
                                          <p:spTgt spid="2"/>
                                        </p:tgtEl>
                                        <p:attrNameLst>
                                          <p:attrName>ppt_y</p:attrName>
                                        </p:attrNameLst>
                                      </p:cBhvr>
                                      <p:tavLst>
                                        <p:tav tm="0">
                                          <p:val>
                                            <p:strVal val="#ppt_y+1"/>
                                          </p:val>
                                        </p:tav>
                                        <p:tav tm="100000">
                                          <p:val>
                                            <p:strVal val="#ppt_y-.03"/>
                                          </p:val>
                                        </p:tav>
                                      </p:tavLst>
                                    </p:anim>
                                    <p:anim calcmode="lin" valueType="num">
                                      <p:cBhvr>
                                        <p:cTn id="20"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par>
                          <p:cTn id="21" fill="hold">
                            <p:stCondLst>
                              <p:cond delay="2750"/>
                            </p:stCondLst>
                            <p:childTnLst>
                              <p:par>
                                <p:cTn id="22" presetID="16" presetClass="entr" presetSubtype="42" fill="hold" grpId="0" nodeType="afterEffect">
                                  <p:stCondLst>
                                    <p:cond delay="0"/>
                                  </p:stCondLst>
                                  <p:childTnLst>
                                    <p:set>
                                      <p:cBhvr>
                                        <p:cTn id="23" dur="1" fill="hold">
                                          <p:stCondLst>
                                            <p:cond delay="0"/>
                                          </p:stCondLst>
                                        </p:cTn>
                                        <p:tgtEl>
                                          <p:spTgt spid="3"/>
                                        </p:tgtEl>
                                        <p:attrNameLst>
                                          <p:attrName>style.visibility</p:attrName>
                                        </p:attrNameLst>
                                      </p:cBhvr>
                                      <p:to>
                                        <p:strVal val="visible"/>
                                      </p:to>
                                    </p:set>
                                    <p:animEffect transition="in" filter="barn(outHorizontal)">
                                      <p:cBhvr>
                                        <p:cTn id="24" dur="500"/>
                                        <p:tgtEl>
                                          <p:spTgt spid="3"/>
                                        </p:tgtEl>
                                      </p:cBhvr>
                                    </p:animEffect>
                                  </p:childTnLst>
                                </p:cTn>
                              </p:par>
                            </p:childTnLst>
                          </p:cTn>
                        </p:par>
                        <p:par>
                          <p:cTn id="25" fill="hold">
                            <p:stCondLst>
                              <p:cond delay="3250"/>
                            </p:stCondLst>
                            <p:childTnLst>
                              <p:par>
                                <p:cTn id="26" presetID="23" presetClass="entr" presetSubtype="528" fill="hold" nodeType="afterEffect">
                                  <p:stCondLst>
                                    <p:cond delay="0"/>
                                  </p:stCondLst>
                                  <p:childTnLst>
                                    <p:set>
                                      <p:cBhvr>
                                        <p:cTn id="27" dur="1" fill="hold">
                                          <p:stCondLst>
                                            <p:cond delay="0"/>
                                          </p:stCondLst>
                                        </p:cTn>
                                        <p:tgtEl>
                                          <p:spTgt spid="13"/>
                                        </p:tgtEl>
                                        <p:attrNameLst>
                                          <p:attrName>style.visibility</p:attrName>
                                        </p:attrNameLst>
                                      </p:cBhvr>
                                      <p:to>
                                        <p:strVal val="visible"/>
                                      </p:to>
                                    </p:set>
                                    <p:anim calcmode="lin" valueType="num">
                                      <p:cBhvr>
                                        <p:cTn id="28" dur="500" fill="hold"/>
                                        <p:tgtEl>
                                          <p:spTgt spid="13"/>
                                        </p:tgtEl>
                                        <p:attrNameLst>
                                          <p:attrName>ppt_w</p:attrName>
                                        </p:attrNameLst>
                                      </p:cBhvr>
                                      <p:tavLst>
                                        <p:tav tm="0">
                                          <p:val>
                                            <p:fltVal val="0"/>
                                          </p:val>
                                        </p:tav>
                                        <p:tav tm="100000">
                                          <p:val>
                                            <p:strVal val="#ppt_w"/>
                                          </p:val>
                                        </p:tav>
                                      </p:tavLst>
                                    </p:anim>
                                    <p:anim calcmode="lin" valueType="num">
                                      <p:cBhvr>
                                        <p:cTn id="29" dur="500" fill="hold"/>
                                        <p:tgtEl>
                                          <p:spTgt spid="13"/>
                                        </p:tgtEl>
                                        <p:attrNameLst>
                                          <p:attrName>ppt_h</p:attrName>
                                        </p:attrNameLst>
                                      </p:cBhvr>
                                      <p:tavLst>
                                        <p:tav tm="0">
                                          <p:val>
                                            <p:fltVal val="0"/>
                                          </p:val>
                                        </p:tav>
                                        <p:tav tm="100000">
                                          <p:val>
                                            <p:strVal val="#ppt_h"/>
                                          </p:val>
                                        </p:tav>
                                      </p:tavLst>
                                    </p:anim>
                                    <p:anim calcmode="lin" valueType="num">
                                      <p:cBhvr>
                                        <p:cTn id="30" dur="500" fill="hold"/>
                                        <p:tgtEl>
                                          <p:spTgt spid="13"/>
                                        </p:tgtEl>
                                        <p:attrNameLst>
                                          <p:attrName>ppt_x</p:attrName>
                                        </p:attrNameLst>
                                      </p:cBhvr>
                                      <p:tavLst>
                                        <p:tav tm="0">
                                          <p:val>
                                            <p:fltVal val="0.5"/>
                                          </p:val>
                                        </p:tav>
                                        <p:tav tm="100000">
                                          <p:val>
                                            <p:strVal val="#ppt_x"/>
                                          </p:val>
                                        </p:tav>
                                      </p:tavLst>
                                    </p:anim>
                                    <p:anim calcmode="lin" valueType="num">
                                      <p:cBhvr>
                                        <p:cTn id="31" dur="500" fill="hold"/>
                                        <p:tgtEl>
                                          <p:spTgt spid="13"/>
                                        </p:tgtEl>
                                        <p:attrNameLst>
                                          <p:attrName>ppt_y</p:attrName>
                                        </p:attrNameLst>
                                      </p:cBhvr>
                                      <p:tavLst>
                                        <p:tav tm="0">
                                          <p:val>
                                            <p:fltVal val="0.5"/>
                                          </p:val>
                                        </p:tav>
                                        <p:tav tm="100000">
                                          <p:val>
                                            <p:strVal val="#ppt_y"/>
                                          </p:val>
                                        </p:tav>
                                      </p:tavLst>
                                    </p:anim>
                                  </p:childTnLst>
                                </p:cTn>
                              </p:par>
                            </p:childTnLst>
                          </p:cTn>
                        </p:par>
                        <p:par>
                          <p:cTn id="32" fill="hold">
                            <p:stCondLst>
                              <p:cond delay="3750"/>
                            </p:stCondLst>
                            <p:childTnLst>
                              <p:par>
                                <p:cTn id="33" presetID="23" presetClass="entr" presetSubtype="528" fill="hold" nodeType="afterEffect">
                                  <p:stCondLst>
                                    <p:cond delay="0"/>
                                  </p:stCondLst>
                                  <p:childTnLst>
                                    <p:set>
                                      <p:cBhvr>
                                        <p:cTn id="34" dur="1" fill="hold">
                                          <p:stCondLst>
                                            <p:cond delay="0"/>
                                          </p:stCondLst>
                                        </p:cTn>
                                        <p:tgtEl>
                                          <p:spTgt spid="14"/>
                                        </p:tgtEl>
                                        <p:attrNameLst>
                                          <p:attrName>style.visibility</p:attrName>
                                        </p:attrNameLst>
                                      </p:cBhvr>
                                      <p:to>
                                        <p:strVal val="visible"/>
                                      </p:to>
                                    </p:set>
                                    <p:anim calcmode="lin" valueType="num">
                                      <p:cBhvr>
                                        <p:cTn id="35" dur="500" fill="hold"/>
                                        <p:tgtEl>
                                          <p:spTgt spid="14"/>
                                        </p:tgtEl>
                                        <p:attrNameLst>
                                          <p:attrName>ppt_w</p:attrName>
                                        </p:attrNameLst>
                                      </p:cBhvr>
                                      <p:tavLst>
                                        <p:tav tm="0">
                                          <p:val>
                                            <p:fltVal val="0"/>
                                          </p:val>
                                        </p:tav>
                                        <p:tav tm="100000">
                                          <p:val>
                                            <p:strVal val="#ppt_w"/>
                                          </p:val>
                                        </p:tav>
                                      </p:tavLst>
                                    </p:anim>
                                    <p:anim calcmode="lin" valueType="num">
                                      <p:cBhvr>
                                        <p:cTn id="36" dur="500" fill="hold"/>
                                        <p:tgtEl>
                                          <p:spTgt spid="14"/>
                                        </p:tgtEl>
                                        <p:attrNameLst>
                                          <p:attrName>ppt_h</p:attrName>
                                        </p:attrNameLst>
                                      </p:cBhvr>
                                      <p:tavLst>
                                        <p:tav tm="0">
                                          <p:val>
                                            <p:fltVal val="0"/>
                                          </p:val>
                                        </p:tav>
                                        <p:tav tm="100000">
                                          <p:val>
                                            <p:strVal val="#ppt_h"/>
                                          </p:val>
                                        </p:tav>
                                      </p:tavLst>
                                    </p:anim>
                                    <p:anim calcmode="lin" valueType="num">
                                      <p:cBhvr>
                                        <p:cTn id="37" dur="500" fill="hold"/>
                                        <p:tgtEl>
                                          <p:spTgt spid="14"/>
                                        </p:tgtEl>
                                        <p:attrNameLst>
                                          <p:attrName>ppt_x</p:attrName>
                                        </p:attrNameLst>
                                      </p:cBhvr>
                                      <p:tavLst>
                                        <p:tav tm="0">
                                          <p:val>
                                            <p:fltVal val="0.5"/>
                                          </p:val>
                                        </p:tav>
                                        <p:tav tm="100000">
                                          <p:val>
                                            <p:strVal val="#ppt_x"/>
                                          </p:val>
                                        </p:tav>
                                      </p:tavLst>
                                    </p:anim>
                                    <p:anim calcmode="lin" valueType="num">
                                      <p:cBhvr>
                                        <p:cTn id="38" dur="500" fill="hold"/>
                                        <p:tgtEl>
                                          <p:spTgt spid="14"/>
                                        </p:tgtEl>
                                        <p:attrNameLst>
                                          <p:attrName>ppt_y</p:attrName>
                                        </p:attrNameLst>
                                      </p:cBhvr>
                                      <p:tavLst>
                                        <p:tav tm="0">
                                          <p:val>
                                            <p:fltVal val="0.5"/>
                                          </p:val>
                                        </p:tav>
                                        <p:tav tm="100000">
                                          <p:val>
                                            <p:strVal val="#ppt_y"/>
                                          </p:val>
                                        </p:tav>
                                      </p:tavLst>
                                    </p:anim>
                                  </p:childTnLst>
                                </p:cTn>
                              </p:par>
                            </p:childTnLst>
                          </p:cTn>
                        </p:par>
                        <p:par>
                          <p:cTn id="39" fill="hold">
                            <p:stCondLst>
                              <p:cond delay="4250"/>
                            </p:stCondLst>
                            <p:childTnLst>
                              <p:par>
                                <p:cTn id="40" presetID="23" presetClass="entr" presetSubtype="528" fill="hold" nodeType="afterEffect">
                                  <p:stCondLst>
                                    <p:cond delay="0"/>
                                  </p:stCondLst>
                                  <p:childTnLst>
                                    <p:set>
                                      <p:cBhvr>
                                        <p:cTn id="41" dur="1" fill="hold">
                                          <p:stCondLst>
                                            <p:cond delay="0"/>
                                          </p:stCondLst>
                                        </p:cTn>
                                        <p:tgtEl>
                                          <p:spTgt spid="17"/>
                                        </p:tgtEl>
                                        <p:attrNameLst>
                                          <p:attrName>style.visibility</p:attrName>
                                        </p:attrNameLst>
                                      </p:cBhvr>
                                      <p:to>
                                        <p:strVal val="visible"/>
                                      </p:to>
                                    </p:set>
                                    <p:anim calcmode="lin" valueType="num">
                                      <p:cBhvr>
                                        <p:cTn id="42" dur="500" fill="hold"/>
                                        <p:tgtEl>
                                          <p:spTgt spid="17"/>
                                        </p:tgtEl>
                                        <p:attrNameLst>
                                          <p:attrName>ppt_w</p:attrName>
                                        </p:attrNameLst>
                                      </p:cBhvr>
                                      <p:tavLst>
                                        <p:tav tm="0">
                                          <p:val>
                                            <p:fltVal val="0"/>
                                          </p:val>
                                        </p:tav>
                                        <p:tav tm="100000">
                                          <p:val>
                                            <p:strVal val="#ppt_w"/>
                                          </p:val>
                                        </p:tav>
                                      </p:tavLst>
                                    </p:anim>
                                    <p:anim calcmode="lin" valueType="num">
                                      <p:cBhvr>
                                        <p:cTn id="43" dur="500" fill="hold"/>
                                        <p:tgtEl>
                                          <p:spTgt spid="17"/>
                                        </p:tgtEl>
                                        <p:attrNameLst>
                                          <p:attrName>ppt_h</p:attrName>
                                        </p:attrNameLst>
                                      </p:cBhvr>
                                      <p:tavLst>
                                        <p:tav tm="0">
                                          <p:val>
                                            <p:fltVal val="0"/>
                                          </p:val>
                                        </p:tav>
                                        <p:tav tm="100000">
                                          <p:val>
                                            <p:strVal val="#ppt_h"/>
                                          </p:val>
                                        </p:tav>
                                      </p:tavLst>
                                    </p:anim>
                                    <p:anim calcmode="lin" valueType="num">
                                      <p:cBhvr>
                                        <p:cTn id="44" dur="500" fill="hold"/>
                                        <p:tgtEl>
                                          <p:spTgt spid="17"/>
                                        </p:tgtEl>
                                        <p:attrNameLst>
                                          <p:attrName>ppt_x</p:attrName>
                                        </p:attrNameLst>
                                      </p:cBhvr>
                                      <p:tavLst>
                                        <p:tav tm="0">
                                          <p:val>
                                            <p:fltVal val="0.5"/>
                                          </p:val>
                                        </p:tav>
                                        <p:tav tm="100000">
                                          <p:val>
                                            <p:strVal val="#ppt_x"/>
                                          </p:val>
                                        </p:tav>
                                      </p:tavLst>
                                    </p:anim>
                                    <p:anim calcmode="lin" valueType="num">
                                      <p:cBhvr>
                                        <p:cTn id="45" dur="500" fill="hold"/>
                                        <p:tgtEl>
                                          <p:spTgt spid="17"/>
                                        </p:tgtEl>
                                        <p:attrNameLst>
                                          <p:attrName>ppt_y</p:attrName>
                                        </p:attrNameLst>
                                      </p:cBhvr>
                                      <p:tavLst>
                                        <p:tav tm="0">
                                          <p:val>
                                            <p:fltVal val="0.5"/>
                                          </p:val>
                                        </p:tav>
                                        <p:tav tm="100000">
                                          <p:val>
                                            <p:strVal val="#ppt_y"/>
                                          </p:val>
                                        </p:tav>
                                      </p:tavLst>
                                    </p:anim>
                                  </p:childTnLst>
                                </p:cTn>
                              </p:par>
                            </p:childTnLst>
                          </p:cTn>
                        </p:par>
                        <p:par>
                          <p:cTn id="46" fill="hold">
                            <p:stCondLst>
                              <p:cond delay="4750"/>
                            </p:stCondLst>
                            <p:childTnLst>
                              <p:par>
                                <p:cTn id="47" presetID="23" presetClass="entr" presetSubtype="528" fill="hold" nodeType="afterEffect">
                                  <p:stCondLst>
                                    <p:cond delay="0"/>
                                  </p:stCondLst>
                                  <p:childTnLst>
                                    <p:set>
                                      <p:cBhvr>
                                        <p:cTn id="48" dur="1" fill="hold">
                                          <p:stCondLst>
                                            <p:cond delay="0"/>
                                          </p:stCondLst>
                                        </p:cTn>
                                        <p:tgtEl>
                                          <p:spTgt spid="20"/>
                                        </p:tgtEl>
                                        <p:attrNameLst>
                                          <p:attrName>style.visibility</p:attrName>
                                        </p:attrNameLst>
                                      </p:cBhvr>
                                      <p:to>
                                        <p:strVal val="visible"/>
                                      </p:to>
                                    </p:set>
                                    <p:anim calcmode="lin" valueType="num">
                                      <p:cBhvr>
                                        <p:cTn id="49" dur="500" fill="hold"/>
                                        <p:tgtEl>
                                          <p:spTgt spid="20"/>
                                        </p:tgtEl>
                                        <p:attrNameLst>
                                          <p:attrName>ppt_w</p:attrName>
                                        </p:attrNameLst>
                                      </p:cBhvr>
                                      <p:tavLst>
                                        <p:tav tm="0">
                                          <p:val>
                                            <p:fltVal val="0"/>
                                          </p:val>
                                        </p:tav>
                                        <p:tav tm="100000">
                                          <p:val>
                                            <p:strVal val="#ppt_w"/>
                                          </p:val>
                                        </p:tav>
                                      </p:tavLst>
                                    </p:anim>
                                    <p:anim calcmode="lin" valueType="num">
                                      <p:cBhvr>
                                        <p:cTn id="50" dur="500" fill="hold"/>
                                        <p:tgtEl>
                                          <p:spTgt spid="20"/>
                                        </p:tgtEl>
                                        <p:attrNameLst>
                                          <p:attrName>ppt_h</p:attrName>
                                        </p:attrNameLst>
                                      </p:cBhvr>
                                      <p:tavLst>
                                        <p:tav tm="0">
                                          <p:val>
                                            <p:fltVal val="0"/>
                                          </p:val>
                                        </p:tav>
                                        <p:tav tm="100000">
                                          <p:val>
                                            <p:strVal val="#ppt_h"/>
                                          </p:val>
                                        </p:tav>
                                      </p:tavLst>
                                    </p:anim>
                                    <p:anim calcmode="lin" valueType="num">
                                      <p:cBhvr>
                                        <p:cTn id="51" dur="500" fill="hold"/>
                                        <p:tgtEl>
                                          <p:spTgt spid="20"/>
                                        </p:tgtEl>
                                        <p:attrNameLst>
                                          <p:attrName>ppt_x</p:attrName>
                                        </p:attrNameLst>
                                      </p:cBhvr>
                                      <p:tavLst>
                                        <p:tav tm="0">
                                          <p:val>
                                            <p:fltVal val="0.5"/>
                                          </p:val>
                                        </p:tav>
                                        <p:tav tm="100000">
                                          <p:val>
                                            <p:strVal val="#ppt_x"/>
                                          </p:val>
                                        </p:tav>
                                      </p:tavLst>
                                    </p:anim>
                                    <p:anim calcmode="lin" valueType="num">
                                      <p:cBhvr>
                                        <p:cTn id="52" dur="500" fill="hold"/>
                                        <p:tgtEl>
                                          <p:spTgt spid="20"/>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23" grpId="0"/>
      <p:bldP spid="24"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TotalTime>
  <Words>1174</Words>
  <Application>Microsoft Office PowerPoint</Application>
  <PresentationFormat>Widescreen</PresentationFormat>
  <Paragraphs>45</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8</cp:revision>
  <dcterms:created xsi:type="dcterms:W3CDTF">2016-09-28T22:08:47Z</dcterms:created>
  <dcterms:modified xsi:type="dcterms:W3CDTF">2016-09-28T22:45:05Z</dcterms:modified>
</cp:coreProperties>
</file>