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AAB-46CD-9E30-46B3644BCC5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AAB-46CD-9E30-46B3644BCC5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AAB-46CD-9E30-46B3644BCC5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AAB-46CD-9E30-46B3644BCC5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AAB-46CD-9E30-46B3644BCC5A}"/>
              </c:ext>
            </c:extLst>
          </c:dPt>
          <c:dPt>
            <c:idx val="5"/>
            <c:bubble3D val="0"/>
            <c:extLst>
              <c:ext xmlns:c16="http://schemas.microsoft.com/office/drawing/2014/chart" uri="{C3380CC4-5D6E-409C-BE32-E72D297353CC}">
                <c16:uniqueId val="{0000000A-AAAB-46CD-9E30-46B3644BCC5A}"/>
              </c:ext>
            </c:extLst>
          </c:dPt>
          <c:dPt>
            <c:idx val="6"/>
            <c:bubble3D val="0"/>
            <c:extLst>
              <c:ext xmlns:c16="http://schemas.microsoft.com/office/drawing/2014/chart" uri="{C3380CC4-5D6E-409C-BE32-E72D297353CC}">
                <c16:uniqueId val="{0000000B-AAAB-46CD-9E30-46B3644BCC5A}"/>
              </c:ext>
            </c:extLst>
          </c:dPt>
          <c:dPt>
            <c:idx val="7"/>
            <c:bubble3D val="0"/>
            <c:extLst>
              <c:ext xmlns:c16="http://schemas.microsoft.com/office/drawing/2014/chart" uri="{C3380CC4-5D6E-409C-BE32-E72D297353CC}">
                <c16:uniqueId val="{0000000C-AAAB-46CD-9E30-46B3644BCC5A}"/>
              </c:ext>
            </c:extLst>
          </c:dPt>
          <c:dPt>
            <c:idx val="8"/>
            <c:bubble3D val="0"/>
            <c:extLst>
              <c:ext xmlns:c16="http://schemas.microsoft.com/office/drawing/2014/chart" uri="{C3380CC4-5D6E-409C-BE32-E72D297353CC}">
                <c16:uniqueId val="{0000000D-AAAB-46CD-9E30-46B3644BCC5A}"/>
              </c:ext>
            </c:extLst>
          </c:dPt>
          <c:dPt>
            <c:idx val="9"/>
            <c:bubble3D val="0"/>
            <c:extLst>
              <c:ext xmlns:c16="http://schemas.microsoft.com/office/drawing/2014/chart" uri="{C3380CC4-5D6E-409C-BE32-E72D297353CC}">
                <c16:uniqueId val="{0000000E-AAAB-46CD-9E30-46B3644BCC5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AAB-46CD-9E30-46B3644BCC5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2D6-4D77-9C11-8EB22BCE91B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2D6-4D77-9C11-8EB22BCE91B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2D6-4D77-9C11-8EB22BCE91B3}"/>
              </c:ext>
            </c:extLst>
          </c:dPt>
          <c:dPt>
            <c:idx val="3"/>
            <c:bubble3D val="0"/>
            <c:extLst>
              <c:ext xmlns:c16="http://schemas.microsoft.com/office/drawing/2014/chart" uri="{C3380CC4-5D6E-409C-BE32-E72D297353CC}">
                <c16:uniqueId val="{00000006-42D6-4D77-9C11-8EB22BCE91B3}"/>
              </c:ext>
            </c:extLst>
          </c:dPt>
          <c:dPt>
            <c:idx val="4"/>
            <c:bubble3D val="0"/>
            <c:extLst>
              <c:ext xmlns:c16="http://schemas.microsoft.com/office/drawing/2014/chart" uri="{C3380CC4-5D6E-409C-BE32-E72D297353CC}">
                <c16:uniqueId val="{00000007-42D6-4D77-9C11-8EB22BCE91B3}"/>
              </c:ext>
            </c:extLst>
          </c:dPt>
          <c:dPt>
            <c:idx val="5"/>
            <c:bubble3D val="0"/>
            <c:extLst>
              <c:ext xmlns:c16="http://schemas.microsoft.com/office/drawing/2014/chart" uri="{C3380CC4-5D6E-409C-BE32-E72D297353CC}">
                <c16:uniqueId val="{00000008-42D6-4D77-9C11-8EB22BCE91B3}"/>
              </c:ext>
            </c:extLst>
          </c:dPt>
          <c:dPt>
            <c:idx val="6"/>
            <c:bubble3D val="0"/>
            <c:extLst>
              <c:ext xmlns:c16="http://schemas.microsoft.com/office/drawing/2014/chart" uri="{C3380CC4-5D6E-409C-BE32-E72D297353CC}">
                <c16:uniqueId val="{00000009-42D6-4D77-9C11-8EB22BCE91B3}"/>
              </c:ext>
            </c:extLst>
          </c:dPt>
          <c:dPt>
            <c:idx val="7"/>
            <c:bubble3D val="0"/>
            <c:extLst>
              <c:ext xmlns:c16="http://schemas.microsoft.com/office/drawing/2014/chart" uri="{C3380CC4-5D6E-409C-BE32-E72D297353CC}">
                <c16:uniqueId val="{0000000A-42D6-4D77-9C11-8EB22BCE91B3}"/>
              </c:ext>
            </c:extLst>
          </c:dPt>
          <c:dPt>
            <c:idx val="8"/>
            <c:bubble3D val="0"/>
            <c:extLst>
              <c:ext xmlns:c16="http://schemas.microsoft.com/office/drawing/2014/chart" uri="{C3380CC4-5D6E-409C-BE32-E72D297353CC}">
                <c16:uniqueId val="{0000000B-42D6-4D77-9C11-8EB22BCE91B3}"/>
              </c:ext>
            </c:extLst>
          </c:dPt>
          <c:dPt>
            <c:idx val="9"/>
            <c:bubble3D val="0"/>
            <c:extLst>
              <c:ext xmlns:c16="http://schemas.microsoft.com/office/drawing/2014/chart" uri="{C3380CC4-5D6E-409C-BE32-E72D297353CC}">
                <c16:uniqueId val="{0000000C-42D6-4D77-9C11-8EB22BCE91B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2D6-4D77-9C11-8EB22BCE91B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B46-4C2D-8D94-AA7B5151AA6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B46-4C2D-8D94-AA7B5151AA6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B46-4C2D-8D94-AA7B5151AA68}"/>
              </c:ext>
            </c:extLst>
          </c:dPt>
          <c:dPt>
            <c:idx val="3"/>
            <c:bubble3D val="0"/>
            <c:extLst>
              <c:ext xmlns:c16="http://schemas.microsoft.com/office/drawing/2014/chart" uri="{C3380CC4-5D6E-409C-BE32-E72D297353CC}">
                <c16:uniqueId val="{00000006-1B46-4C2D-8D94-AA7B5151AA68}"/>
              </c:ext>
            </c:extLst>
          </c:dPt>
          <c:dPt>
            <c:idx val="4"/>
            <c:bubble3D val="0"/>
            <c:extLst>
              <c:ext xmlns:c16="http://schemas.microsoft.com/office/drawing/2014/chart" uri="{C3380CC4-5D6E-409C-BE32-E72D297353CC}">
                <c16:uniqueId val="{00000007-1B46-4C2D-8D94-AA7B5151AA68}"/>
              </c:ext>
            </c:extLst>
          </c:dPt>
          <c:dPt>
            <c:idx val="5"/>
            <c:bubble3D val="0"/>
            <c:extLst>
              <c:ext xmlns:c16="http://schemas.microsoft.com/office/drawing/2014/chart" uri="{C3380CC4-5D6E-409C-BE32-E72D297353CC}">
                <c16:uniqueId val="{00000008-1B46-4C2D-8D94-AA7B5151AA68}"/>
              </c:ext>
            </c:extLst>
          </c:dPt>
          <c:dPt>
            <c:idx val="6"/>
            <c:bubble3D val="0"/>
            <c:extLst>
              <c:ext xmlns:c16="http://schemas.microsoft.com/office/drawing/2014/chart" uri="{C3380CC4-5D6E-409C-BE32-E72D297353CC}">
                <c16:uniqueId val="{00000009-1B46-4C2D-8D94-AA7B5151AA68}"/>
              </c:ext>
            </c:extLst>
          </c:dPt>
          <c:dPt>
            <c:idx val="7"/>
            <c:bubble3D val="0"/>
            <c:extLst>
              <c:ext xmlns:c16="http://schemas.microsoft.com/office/drawing/2014/chart" uri="{C3380CC4-5D6E-409C-BE32-E72D297353CC}">
                <c16:uniqueId val="{0000000A-1B46-4C2D-8D94-AA7B5151AA68}"/>
              </c:ext>
            </c:extLst>
          </c:dPt>
          <c:dPt>
            <c:idx val="8"/>
            <c:bubble3D val="0"/>
            <c:extLst>
              <c:ext xmlns:c16="http://schemas.microsoft.com/office/drawing/2014/chart" uri="{C3380CC4-5D6E-409C-BE32-E72D297353CC}">
                <c16:uniqueId val="{0000000B-1B46-4C2D-8D94-AA7B5151AA68}"/>
              </c:ext>
            </c:extLst>
          </c:dPt>
          <c:dPt>
            <c:idx val="9"/>
            <c:bubble3D val="0"/>
            <c:extLst>
              <c:ext xmlns:c16="http://schemas.microsoft.com/office/drawing/2014/chart" uri="{C3380CC4-5D6E-409C-BE32-E72D297353CC}">
                <c16:uniqueId val="{0000000C-1B46-4C2D-8D94-AA7B5151AA6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B46-4C2D-8D94-AA7B5151AA6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72930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93350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9231277" y="2819819"/>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7" name="Group 26"/>
          <p:cNvGrpSpPr/>
          <p:nvPr/>
        </p:nvGrpSpPr>
        <p:grpSpPr>
          <a:xfrm>
            <a:off x="6496120" y="5158141"/>
            <a:ext cx="1075287" cy="793667"/>
            <a:chOff x="8750259" y="5209339"/>
            <a:chExt cx="1075287" cy="793667"/>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63500" sx="102000" sy="102000" algn="ctr"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a:grpFill/>
          </p:grpSpPr>
          <p:grpSp>
            <p:nvGrpSpPr>
              <p:cNvPr id="25" name="Group 24"/>
              <p:cNvGrpSpPr/>
              <p:nvPr/>
            </p:nvGrpSpPr>
            <p:grpSpPr>
              <a:xfrm>
                <a:off x="8750259" y="5384288"/>
                <a:ext cx="1075287" cy="618718"/>
                <a:chOff x="8750259" y="5384288"/>
                <a:chExt cx="1075287" cy="618718"/>
              </a:xfrm>
              <a:grpFill/>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7029498" y="1228225"/>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5034626" y="4873308"/>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3972503" y="1295421"/>
            <a:ext cx="3968322" cy="3093582"/>
            <a:chOff x="6219922" y="1347695"/>
            <a:chExt cx="3968322" cy="3093582"/>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C8EC"/>
                  </a:solidFill>
                </a:endParaRPr>
              </a:p>
            </p:txBody>
          </p:sp>
        </p:grpSp>
      </p:grpSp>
      <p:sp>
        <p:nvSpPr>
          <p:cNvPr id="395" name="Freeform 51"/>
          <p:cNvSpPr>
            <a:spLocks/>
          </p:cNvSpPr>
          <p:nvPr/>
        </p:nvSpPr>
        <p:spPr bwMode="auto">
          <a:xfrm>
            <a:off x="2771020" y="2457124"/>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4695441" y="3967647"/>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82" name="Group 81">
            <a:extLst>
              <a:ext uri="{FF2B5EF4-FFF2-40B4-BE49-F238E27FC236}">
                <a16:creationId xmlns:a16="http://schemas.microsoft.com/office/drawing/2014/main" id="{2FFD6EC5-9F5E-4F30-86D9-59F3B7AA6A05}"/>
              </a:ext>
            </a:extLst>
          </p:cNvPr>
          <p:cNvGrpSpPr/>
          <p:nvPr/>
        </p:nvGrpSpPr>
        <p:grpSpPr>
          <a:xfrm>
            <a:off x="1367153" y="2180557"/>
            <a:ext cx="3594912" cy="1375905"/>
            <a:chOff x="2243731" y="2891162"/>
            <a:chExt cx="3594912" cy="1375905"/>
          </a:xfrm>
        </p:grpSpPr>
        <p:grpSp>
          <p:nvGrpSpPr>
            <p:cNvPr id="83" name="Group 82">
              <a:extLst>
                <a:ext uri="{FF2B5EF4-FFF2-40B4-BE49-F238E27FC236}">
                  <a16:creationId xmlns:a16="http://schemas.microsoft.com/office/drawing/2014/main" id="{C42CF73A-A76B-4BC3-B183-64BFAD19FA08}"/>
                </a:ext>
              </a:extLst>
            </p:cNvPr>
            <p:cNvGrpSpPr/>
            <p:nvPr/>
          </p:nvGrpSpPr>
          <p:grpSpPr>
            <a:xfrm>
              <a:off x="2243731" y="3192308"/>
              <a:ext cx="2743200" cy="508758"/>
              <a:chOff x="1066801" y="2238247"/>
              <a:chExt cx="2743200" cy="508758"/>
            </a:xfrm>
          </p:grpSpPr>
          <p:sp>
            <p:nvSpPr>
              <p:cNvPr id="91" name="Freeform: Shape 90">
                <a:extLst>
                  <a:ext uri="{FF2B5EF4-FFF2-40B4-BE49-F238E27FC236}">
                    <a16:creationId xmlns:a16="http://schemas.microsoft.com/office/drawing/2014/main" id="{3B090FBF-2A8D-4ED4-82CF-2C525EEDA25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 Box 10">
                <a:extLst>
                  <a:ext uri="{FF2B5EF4-FFF2-40B4-BE49-F238E27FC236}">
                    <a16:creationId xmlns:a16="http://schemas.microsoft.com/office/drawing/2014/main" id="{2CA003E5-F8C3-49B9-A38C-92E75DE6EAE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FC3B2E3F-6B2A-4BC7-B29A-B654C4B4F4B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00ADEFF9-4A11-4D46-9A7D-8EEE0DCD299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3BF80AE7-7637-4805-8707-772FC9A5D62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7" name="Graphic 26" descr="Hike">
                <a:extLst>
                  <a:ext uri="{FF2B5EF4-FFF2-40B4-BE49-F238E27FC236}">
                    <a16:creationId xmlns:a16="http://schemas.microsoft.com/office/drawing/2014/main" id="{C76A9844-231C-4E5B-963E-E4C26978B536}"/>
                  </a:ext>
                </a:extLst>
              </p:cNvPr>
              <p:cNvGrpSpPr>
                <a:grpSpLocks noChangeAspect="1"/>
              </p:cNvGrpSpPr>
              <p:nvPr/>
            </p:nvGrpSpPr>
            <p:grpSpPr>
              <a:xfrm>
                <a:off x="3835579" y="2208930"/>
                <a:ext cx="548640" cy="548640"/>
                <a:chOff x="5638800" y="2971800"/>
                <a:chExt cx="914400" cy="914400"/>
              </a:xfrm>
              <a:solidFill>
                <a:srgbClr val="4D4D4D"/>
              </a:solidFill>
            </p:grpSpPr>
            <p:sp>
              <p:nvSpPr>
                <p:cNvPr id="88" name="Freeform: Shape 87">
                  <a:extLst>
                    <a:ext uri="{FF2B5EF4-FFF2-40B4-BE49-F238E27FC236}">
                      <a16:creationId xmlns:a16="http://schemas.microsoft.com/office/drawing/2014/main" id="{24C29B18-D94B-4655-AA17-43D93BCFB7F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A7CA5D5B-E37D-4DC5-B071-9ACF22DDDBF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2651DADA-A922-49D6-8E55-CCE0B97E8D5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3" name="TextBox 92">
            <a:extLst>
              <a:ext uri="{FF2B5EF4-FFF2-40B4-BE49-F238E27FC236}">
                <a16:creationId xmlns:a16="http://schemas.microsoft.com/office/drawing/2014/main" id="{DB23B9F1-73F4-4A00-9E45-26DC1F3BE7D7}"/>
              </a:ext>
            </a:extLst>
          </p:cNvPr>
          <p:cNvSpPr txBox="1"/>
          <p:nvPr/>
        </p:nvSpPr>
        <p:spPr>
          <a:xfrm>
            <a:off x="9716014" y="1666651"/>
            <a:ext cx="251128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B2151F89-873D-4638-9483-81472AE4183F}"/>
              </a:ext>
            </a:extLst>
          </p:cNvPr>
          <p:cNvSpPr txBox="1"/>
          <p:nvPr/>
        </p:nvSpPr>
        <p:spPr>
          <a:xfrm>
            <a:off x="158599" y="3066953"/>
            <a:ext cx="2929445"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422821F1-8588-448E-93A7-5ED1AE2D643B}"/>
              </a:ext>
            </a:extLst>
          </p:cNvPr>
          <p:cNvGrpSpPr/>
          <p:nvPr/>
        </p:nvGrpSpPr>
        <p:grpSpPr>
          <a:xfrm>
            <a:off x="7686430" y="762856"/>
            <a:ext cx="3509383" cy="1375905"/>
            <a:chOff x="6025615" y="1230029"/>
            <a:chExt cx="3509383" cy="1375905"/>
          </a:xfrm>
        </p:grpSpPr>
        <p:grpSp>
          <p:nvGrpSpPr>
            <p:cNvPr id="96" name="Group 95">
              <a:extLst>
                <a:ext uri="{FF2B5EF4-FFF2-40B4-BE49-F238E27FC236}">
                  <a16:creationId xmlns:a16="http://schemas.microsoft.com/office/drawing/2014/main" id="{6A876D3F-C3C1-4A98-9E9E-941C11A561D7}"/>
                </a:ext>
              </a:extLst>
            </p:cNvPr>
            <p:cNvGrpSpPr/>
            <p:nvPr/>
          </p:nvGrpSpPr>
          <p:grpSpPr>
            <a:xfrm>
              <a:off x="6791798" y="1528954"/>
              <a:ext cx="2743200" cy="508758"/>
              <a:chOff x="7772400" y="675620"/>
              <a:chExt cx="2743200" cy="508758"/>
            </a:xfrm>
          </p:grpSpPr>
          <p:sp>
            <p:nvSpPr>
              <p:cNvPr id="101" name="Freeform: Shape 100">
                <a:extLst>
                  <a:ext uri="{FF2B5EF4-FFF2-40B4-BE49-F238E27FC236}">
                    <a16:creationId xmlns:a16="http://schemas.microsoft.com/office/drawing/2014/main" id="{5F9AF238-E5B4-4D6C-8D01-2B52CE82FDB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1A42E1D7-A294-4E27-9E87-AAA185A3F96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F8459894-C6CF-4EE0-AC46-4EF8ABA12D5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8" name="Freeform: Shape 97">
                <a:extLst>
                  <a:ext uri="{FF2B5EF4-FFF2-40B4-BE49-F238E27FC236}">
                    <a16:creationId xmlns:a16="http://schemas.microsoft.com/office/drawing/2014/main" id="{663D1CF3-E094-4BAD-AB65-D4FB4930848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B8F97ABE-C99C-4491-80E4-F5D4B49D679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5307CC0C-5F7C-45DD-80CA-4663DDA7B4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3" name="Chart 102">
            <a:extLst>
              <a:ext uri="{FF2B5EF4-FFF2-40B4-BE49-F238E27FC236}">
                <a16:creationId xmlns:a16="http://schemas.microsoft.com/office/drawing/2014/main" id="{5C264137-52B0-42DE-A467-1F7FE837170C}"/>
              </a:ext>
            </a:extLst>
          </p:cNvPr>
          <p:cNvGraphicFramePr>
            <a:graphicFrameLocks noChangeAspect="1"/>
          </p:cNvGraphicFramePr>
          <p:nvPr>
            <p:extLst/>
          </p:nvPr>
        </p:nvGraphicFramePr>
        <p:xfrm>
          <a:off x="7498827" y="533141"/>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4" name="Chart 103">
            <a:extLst>
              <a:ext uri="{FF2B5EF4-FFF2-40B4-BE49-F238E27FC236}">
                <a16:creationId xmlns:a16="http://schemas.microsoft.com/office/drawing/2014/main" id="{D0BCF052-BE1E-48BF-9C24-EE635EF19677}"/>
              </a:ext>
            </a:extLst>
          </p:cNvPr>
          <p:cNvGraphicFramePr>
            <a:graphicFrameLocks noChangeAspect="1"/>
          </p:cNvGraphicFramePr>
          <p:nvPr>
            <p:extLst/>
          </p:nvPr>
        </p:nvGraphicFramePr>
        <p:xfrm>
          <a:off x="3677146" y="1960404"/>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05" name="Group 104">
            <a:extLst>
              <a:ext uri="{FF2B5EF4-FFF2-40B4-BE49-F238E27FC236}">
                <a16:creationId xmlns:a16="http://schemas.microsoft.com/office/drawing/2014/main" id="{AA033217-1D20-485E-982A-4AFFA56B0C2E}"/>
              </a:ext>
            </a:extLst>
          </p:cNvPr>
          <p:cNvGrpSpPr/>
          <p:nvPr/>
        </p:nvGrpSpPr>
        <p:grpSpPr>
          <a:xfrm>
            <a:off x="4051488" y="4206599"/>
            <a:ext cx="3594912" cy="1375905"/>
            <a:chOff x="2243731" y="2891162"/>
            <a:chExt cx="3594912" cy="1375905"/>
          </a:xfrm>
        </p:grpSpPr>
        <p:grpSp>
          <p:nvGrpSpPr>
            <p:cNvPr id="106" name="Group 105">
              <a:extLst>
                <a:ext uri="{FF2B5EF4-FFF2-40B4-BE49-F238E27FC236}">
                  <a16:creationId xmlns:a16="http://schemas.microsoft.com/office/drawing/2014/main" id="{A1BBDDFA-D3A3-41EA-B2FF-51735A17128E}"/>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14229D53-3B64-4E39-9182-3DE3A610DE5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 Box 10">
                <a:extLst>
                  <a:ext uri="{FF2B5EF4-FFF2-40B4-BE49-F238E27FC236}">
                    <a16:creationId xmlns:a16="http://schemas.microsoft.com/office/drawing/2014/main" id="{C777D1CB-C99D-488A-92E4-BF09B7FC096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350A098F-81BE-4772-BDBD-C37E00A8B12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B7B42CF6-076C-4E27-8F2B-9F1EAF7D7AA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48265857-09A0-4B58-A09D-8511E8EE5AD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35BF5422-4549-42E5-B7B5-2ABB5F75913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CE418696-1BB0-4A7B-84D6-D133DB64BAD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50C884B3-B9F3-4CCC-B859-28DF85CC513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B05A5DAF-9131-4571-98B4-369297913F4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9195A6CB-30CF-4459-BCA9-F8578BE1979D}"/>
              </a:ext>
            </a:extLst>
          </p:cNvPr>
          <p:cNvSpPr txBox="1"/>
          <p:nvPr/>
        </p:nvSpPr>
        <p:spPr>
          <a:xfrm>
            <a:off x="2116650" y="5135246"/>
            <a:ext cx="35615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7" name="Chart 116">
            <a:extLst>
              <a:ext uri="{FF2B5EF4-FFF2-40B4-BE49-F238E27FC236}">
                <a16:creationId xmlns:a16="http://schemas.microsoft.com/office/drawing/2014/main" id="{4EC77FCC-80AA-4AA3-B642-3425D69F7CF7}"/>
              </a:ext>
            </a:extLst>
          </p:cNvPr>
          <p:cNvGraphicFramePr>
            <a:graphicFrameLocks noChangeAspect="1"/>
          </p:cNvGraphicFramePr>
          <p:nvPr>
            <p:extLst/>
          </p:nvPr>
        </p:nvGraphicFramePr>
        <p:xfrm>
          <a:off x="6361481" y="398883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18" name="Picture 117">
            <a:hlinkClick r:id="rId8"/>
            <a:extLst>
              <a:ext uri="{FF2B5EF4-FFF2-40B4-BE49-F238E27FC236}">
                <a16:creationId xmlns:a16="http://schemas.microsoft.com/office/drawing/2014/main" id="{97684767-5549-4A0D-BF2B-0C404DF9B84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8381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childTnLst>
                                </p:cTn>
                              </p:par>
                            </p:childTnLst>
                          </p:cTn>
                        </p:par>
                        <p:par>
                          <p:cTn id="25" fill="hold">
                            <p:stCondLst>
                              <p:cond delay="1750"/>
                            </p:stCondLst>
                            <p:childTnLst>
                              <p:par>
                                <p:cTn id="26" presetID="53" presetClass="entr" presetSubtype="16" fill="hold" grpId="0" nodeType="afterEffect">
                                  <p:stCondLst>
                                    <p:cond delay="0"/>
                                  </p:stCondLst>
                                  <p:childTnLst>
                                    <p:set>
                                      <p:cBhvr>
                                        <p:cTn id="27" dur="1" fill="hold">
                                          <p:stCondLst>
                                            <p:cond delay="0"/>
                                          </p:stCondLst>
                                        </p:cTn>
                                        <p:tgtEl>
                                          <p:spTgt spid="436"/>
                                        </p:tgtEl>
                                        <p:attrNameLst>
                                          <p:attrName>style.visibility</p:attrName>
                                        </p:attrNameLst>
                                      </p:cBhvr>
                                      <p:to>
                                        <p:strVal val="visible"/>
                                      </p:to>
                                    </p:set>
                                    <p:anim calcmode="lin" valueType="num">
                                      <p:cBhvr>
                                        <p:cTn id="28" dur="500" fill="hold"/>
                                        <p:tgtEl>
                                          <p:spTgt spid="436"/>
                                        </p:tgtEl>
                                        <p:attrNameLst>
                                          <p:attrName>ppt_w</p:attrName>
                                        </p:attrNameLst>
                                      </p:cBhvr>
                                      <p:tavLst>
                                        <p:tav tm="0">
                                          <p:val>
                                            <p:fltVal val="0"/>
                                          </p:val>
                                        </p:tav>
                                        <p:tav tm="100000">
                                          <p:val>
                                            <p:strVal val="#ppt_w"/>
                                          </p:val>
                                        </p:tav>
                                      </p:tavLst>
                                    </p:anim>
                                    <p:anim calcmode="lin" valueType="num">
                                      <p:cBhvr>
                                        <p:cTn id="29" dur="500" fill="hold"/>
                                        <p:tgtEl>
                                          <p:spTgt spid="436"/>
                                        </p:tgtEl>
                                        <p:attrNameLst>
                                          <p:attrName>ppt_h</p:attrName>
                                        </p:attrNameLst>
                                      </p:cBhvr>
                                      <p:tavLst>
                                        <p:tav tm="0">
                                          <p:val>
                                            <p:fltVal val="0"/>
                                          </p:val>
                                        </p:tav>
                                        <p:tav tm="100000">
                                          <p:val>
                                            <p:strVal val="#ppt_h"/>
                                          </p:val>
                                        </p:tav>
                                      </p:tavLst>
                                    </p:anim>
                                    <p:animEffect transition="in" filter="fade">
                                      <p:cBhvr>
                                        <p:cTn id="30" dur="500"/>
                                        <p:tgtEl>
                                          <p:spTgt spid="436"/>
                                        </p:tgtEl>
                                      </p:cBhvr>
                                    </p:animEffect>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432"/>
                                        </p:tgtEl>
                                        <p:attrNameLst>
                                          <p:attrName>style.visibility</p:attrName>
                                        </p:attrNameLst>
                                      </p:cBhvr>
                                      <p:to>
                                        <p:strVal val="visible"/>
                                      </p:to>
                                    </p:set>
                                    <p:anim calcmode="lin" valueType="num">
                                      <p:cBhvr>
                                        <p:cTn id="34" dur="500" fill="hold"/>
                                        <p:tgtEl>
                                          <p:spTgt spid="432"/>
                                        </p:tgtEl>
                                        <p:attrNameLst>
                                          <p:attrName>ppt_w</p:attrName>
                                        </p:attrNameLst>
                                      </p:cBhvr>
                                      <p:tavLst>
                                        <p:tav tm="0">
                                          <p:val>
                                            <p:fltVal val="0"/>
                                          </p:val>
                                        </p:tav>
                                        <p:tav tm="100000">
                                          <p:val>
                                            <p:strVal val="#ppt_w"/>
                                          </p:val>
                                        </p:tav>
                                      </p:tavLst>
                                    </p:anim>
                                    <p:anim calcmode="lin" valueType="num">
                                      <p:cBhvr>
                                        <p:cTn id="35" dur="500" fill="hold"/>
                                        <p:tgtEl>
                                          <p:spTgt spid="432"/>
                                        </p:tgtEl>
                                        <p:attrNameLst>
                                          <p:attrName>ppt_h</p:attrName>
                                        </p:attrNameLst>
                                      </p:cBhvr>
                                      <p:tavLst>
                                        <p:tav tm="0">
                                          <p:val>
                                            <p:fltVal val="0"/>
                                          </p:val>
                                        </p:tav>
                                        <p:tav tm="100000">
                                          <p:val>
                                            <p:strVal val="#ppt_h"/>
                                          </p:val>
                                        </p:tav>
                                      </p:tavLst>
                                    </p:anim>
                                    <p:animEffect transition="in" filter="fade">
                                      <p:cBhvr>
                                        <p:cTn id="36" dur="500"/>
                                        <p:tgtEl>
                                          <p:spTgt spid="432"/>
                                        </p:tgtEl>
                                      </p:cBhvr>
                                    </p:animEffect>
                                  </p:childTnLst>
                                </p:cTn>
                              </p:par>
                            </p:childTnLst>
                          </p:cTn>
                        </p:par>
                        <p:par>
                          <p:cTn id="37" fill="hold">
                            <p:stCondLst>
                              <p:cond delay="275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3250"/>
                            </p:stCondLst>
                            <p:childTnLst>
                              <p:par>
                                <p:cTn id="44" presetID="53" presetClass="entr" presetSubtype="16" fill="hold" grpId="0" nodeType="afterEffect">
                                  <p:stCondLst>
                                    <p:cond delay="0"/>
                                  </p:stCondLst>
                                  <p:childTnLst>
                                    <p:set>
                                      <p:cBhvr>
                                        <p:cTn id="45" dur="1" fill="hold">
                                          <p:stCondLst>
                                            <p:cond delay="0"/>
                                          </p:stCondLst>
                                        </p:cTn>
                                        <p:tgtEl>
                                          <p:spTgt spid="383"/>
                                        </p:tgtEl>
                                        <p:attrNameLst>
                                          <p:attrName>style.visibility</p:attrName>
                                        </p:attrNameLst>
                                      </p:cBhvr>
                                      <p:to>
                                        <p:strVal val="visible"/>
                                      </p:to>
                                    </p:set>
                                    <p:anim calcmode="lin" valueType="num">
                                      <p:cBhvr>
                                        <p:cTn id="46" dur="500" fill="hold"/>
                                        <p:tgtEl>
                                          <p:spTgt spid="383"/>
                                        </p:tgtEl>
                                        <p:attrNameLst>
                                          <p:attrName>ppt_w</p:attrName>
                                        </p:attrNameLst>
                                      </p:cBhvr>
                                      <p:tavLst>
                                        <p:tav tm="0">
                                          <p:val>
                                            <p:fltVal val="0"/>
                                          </p:val>
                                        </p:tav>
                                        <p:tav tm="100000">
                                          <p:val>
                                            <p:strVal val="#ppt_w"/>
                                          </p:val>
                                        </p:tav>
                                      </p:tavLst>
                                    </p:anim>
                                    <p:anim calcmode="lin" valueType="num">
                                      <p:cBhvr>
                                        <p:cTn id="47" dur="500" fill="hold"/>
                                        <p:tgtEl>
                                          <p:spTgt spid="383"/>
                                        </p:tgtEl>
                                        <p:attrNameLst>
                                          <p:attrName>ppt_h</p:attrName>
                                        </p:attrNameLst>
                                      </p:cBhvr>
                                      <p:tavLst>
                                        <p:tav tm="0">
                                          <p:val>
                                            <p:fltVal val="0"/>
                                          </p:val>
                                        </p:tav>
                                        <p:tav tm="100000">
                                          <p:val>
                                            <p:strVal val="#ppt_h"/>
                                          </p:val>
                                        </p:tav>
                                      </p:tavLst>
                                    </p:anim>
                                    <p:animEffect transition="in" filter="fade">
                                      <p:cBhvr>
                                        <p:cTn id="48" dur="500"/>
                                        <p:tgtEl>
                                          <p:spTgt spid="383"/>
                                        </p:tgtEl>
                                      </p:cBhvr>
                                    </p:animEffect>
                                  </p:childTnLst>
                                </p:cTn>
                              </p:par>
                            </p:childTnLst>
                          </p:cTn>
                        </p:par>
                        <p:par>
                          <p:cTn id="49" fill="hold">
                            <p:stCondLst>
                              <p:cond delay="3750"/>
                            </p:stCondLst>
                            <p:childTnLst>
                              <p:par>
                                <p:cTn id="50" presetID="2" presetClass="entr" presetSubtype="8" fill="hold" nodeType="afterEffect">
                                  <p:stCondLst>
                                    <p:cond delay="0"/>
                                  </p:stCondLst>
                                  <p:childTnLst>
                                    <p:set>
                                      <p:cBhvr>
                                        <p:cTn id="51" dur="1" fill="hold">
                                          <p:stCondLst>
                                            <p:cond delay="0"/>
                                          </p:stCondLst>
                                        </p:cTn>
                                        <p:tgtEl>
                                          <p:spTgt spid="82"/>
                                        </p:tgtEl>
                                        <p:attrNameLst>
                                          <p:attrName>style.visibility</p:attrName>
                                        </p:attrNameLst>
                                      </p:cBhvr>
                                      <p:to>
                                        <p:strVal val="visible"/>
                                      </p:to>
                                    </p:set>
                                    <p:anim calcmode="lin" valueType="num">
                                      <p:cBhvr additive="base">
                                        <p:cTn id="52" dur="500" fill="hold"/>
                                        <p:tgtEl>
                                          <p:spTgt spid="82"/>
                                        </p:tgtEl>
                                        <p:attrNameLst>
                                          <p:attrName>ppt_x</p:attrName>
                                        </p:attrNameLst>
                                      </p:cBhvr>
                                      <p:tavLst>
                                        <p:tav tm="0">
                                          <p:val>
                                            <p:strVal val="0-#ppt_w/2"/>
                                          </p:val>
                                        </p:tav>
                                        <p:tav tm="100000">
                                          <p:val>
                                            <p:strVal val="#ppt_x"/>
                                          </p:val>
                                        </p:tav>
                                      </p:tavLst>
                                    </p:anim>
                                    <p:anim calcmode="lin" valueType="num">
                                      <p:cBhvr additive="base">
                                        <p:cTn id="53" dur="500" fill="hold"/>
                                        <p:tgtEl>
                                          <p:spTgt spid="82"/>
                                        </p:tgtEl>
                                        <p:attrNameLst>
                                          <p:attrName>ppt_y</p:attrName>
                                        </p:attrNameLst>
                                      </p:cBhvr>
                                      <p:tavLst>
                                        <p:tav tm="0">
                                          <p:val>
                                            <p:strVal val="#ppt_y"/>
                                          </p:val>
                                        </p:tav>
                                        <p:tav tm="100000">
                                          <p:val>
                                            <p:strVal val="#ppt_y"/>
                                          </p:val>
                                        </p:tav>
                                      </p:tavLst>
                                    </p:anim>
                                  </p:childTnLst>
                                </p:cTn>
                              </p:par>
                            </p:childTnLst>
                          </p:cTn>
                        </p:par>
                        <p:par>
                          <p:cTn id="54" fill="hold">
                            <p:stCondLst>
                              <p:cond delay="425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31" presetClass="entr" presetSubtype="0" fill="hold" grpId="0" nodeType="afterEffect">
                                  <p:stCondLst>
                                    <p:cond delay="0"/>
                                  </p:stCondLst>
                                  <p:childTnLst>
                                    <p:set>
                                      <p:cBhvr>
                                        <p:cTn id="62" dur="1" fill="hold">
                                          <p:stCondLst>
                                            <p:cond delay="0"/>
                                          </p:stCondLst>
                                        </p:cTn>
                                        <p:tgtEl>
                                          <p:spTgt spid="104"/>
                                        </p:tgtEl>
                                        <p:attrNameLst>
                                          <p:attrName>style.visibility</p:attrName>
                                        </p:attrNameLst>
                                      </p:cBhvr>
                                      <p:to>
                                        <p:strVal val="visible"/>
                                      </p:to>
                                    </p:set>
                                    <p:anim calcmode="lin" valueType="num">
                                      <p:cBhvr>
                                        <p:cTn id="63" dur="1000" fill="hold"/>
                                        <p:tgtEl>
                                          <p:spTgt spid="104"/>
                                        </p:tgtEl>
                                        <p:attrNameLst>
                                          <p:attrName>ppt_w</p:attrName>
                                        </p:attrNameLst>
                                      </p:cBhvr>
                                      <p:tavLst>
                                        <p:tav tm="0">
                                          <p:val>
                                            <p:fltVal val="0"/>
                                          </p:val>
                                        </p:tav>
                                        <p:tav tm="100000">
                                          <p:val>
                                            <p:strVal val="#ppt_w"/>
                                          </p:val>
                                        </p:tav>
                                      </p:tavLst>
                                    </p:anim>
                                    <p:anim calcmode="lin" valueType="num">
                                      <p:cBhvr>
                                        <p:cTn id="64" dur="1000" fill="hold"/>
                                        <p:tgtEl>
                                          <p:spTgt spid="104"/>
                                        </p:tgtEl>
                                        <p:attrNameLst>
                                          <p:attrName>ppt_h</p:attrName>
                                        </p:attrNameLst>
                                      </p:cBhvr>
                                      <p:tavLst>
                                        <p:tav tm="0">
                                          <p:val>
                                            <p:fltVal val="0"/>
                                          </p:val>
                                        </p:tav>
                                        <p:tav tm="100000">
                                          <p:val>
                                            <p:strVal val="#ppt_h"/>
                                          </p:val>
                                        </p:tav>
                                      </p:tavLst>
                                    </p:anim>
                                    <p:anim calcmode="lin" valueType="num">
                                      <p:cBhvr>
                                        <p:cTn id="65" dur="1000" fill="hold"/>
                                        <p:tgtEl>
                                          <p:spTgt spid="104"/>
                                        </p:tgtEl>
                                        <p:attrNameLst>
                                          <p:attrName>style.rotation</p:attrName>
                                        </p:attrNameLst>
                                      </p:cBhvr>
                                      <p:tavLst>
                                        <p:tav tm="0">
                                          <p:val>
                                            <p:fltVal val="90"/>
                                          </p:val>
                                        </p:tav>
                                        <p:tav tm="100000">
                                          <p:val>
                                            <p:fltVal val="0"/>
                                          </p:val>
                                        </p:tav>
                                      </p:tavLst>
                                    </p:anim>
                                    <p:animEffect transition="in" filter="fade">
                                      <p:cBhvr>
                                        <p:cTn id="66" dur="1000"/>
                                        <p:tgtEl>
                                          <p:spTgt spid="104"/>
                                        </p:tgtEl>
                                      </p:cBhvr>
                                    </p:animEffect>
                                  </p:childTnLst>
                                </p:cTn>
                              </p:par>
                            </p:childTnLst>
                          </p:cTn>
                        </p:par>
                        <p:par>
                          <p:cTn id="67" fill="hold">
                            <p:stCondLst>
                              <p:cond delay="6250"/>
                            </p:stCondLst>
                            <p:childTnLst>
                              <p:par>
                                <p:cTn id="68" presetID="2" presetClass="entr" presetSubtype="2" fill="hold" nodeType="afterEffect">
                                  <p:stCondLst>
                                    <p:cond delay="0"/>
                                  </p:stCondLst>
                                  <p:childTnLst>
                                    <p:set>
                                      <p:cBhvr>
                                        <p:cTn id="69" dur="1" fill="hold">
                                          <p:stCondLst>
                                            <p:cond delay="0"/>
                                          </p:stCondLst>
                                        </p:cTn>
                                        <p:tgtEl>
                                          <p:spTgt spid="95"/>
                                        </p:tgtEl>
                                        <p:attrNameLst>
                                          <p:attrName>style.visibility</p:attrName>
                                        </p:attrNameLst>
                                      </p:cBhvr>
                                      <p:to>
                                        <p:strVal val="visible"/>
                                      </p:to>
                                    </p:set>
                                    <p:anim calcmode="lin" valueType="num">
                                      <p:cBhvr additive="base">
                                        <p:cTn id="70" dur="500" fill="hold"/>
                                        <p:tgtEl>
                                          <p:spTgt spid="95"/>
                                        </p:tgtEl>
                                        <p:attrNameLst>
                                          <p:attrName>ppt_x</p:attrName>
                                        </p:attrNameLst>
                                      </p:cBhvr>
                                      <p:tavLst>
                                        <p:tav tm="0">
                                          <p:val>
                                            <p:strVal val="1+#ppt_w/2"/>
                                          </p:val>
                                        </p:tav>
                                        <p:tav tm="100000">
                                          <p:val>
                                            <p:strVal val="#ppt_x"/>
                                          </p:val>
                                        </p:tav>
                                      </p:tavLst>
                                    </p:anim>
                                    <p:anim calcmode="lin" valueType="num">
                                      <p:cBhvr additive="base">
                                        <p:cTn id="71" dur="500" fill="hold"/>
                                        <p:tgtEl>
                                          <p:spTgt spid="95"/>
                                        </p:tgtEl>
                                        <p:attrNameLst>
                                          <p:attrName>ppt_y</p:attrName>
                                        </p:attrNameLst>
                                      </p:cBhvr>
                                      <p:tavLst>
                                        <p:tav tm="0">
                                          <p:val>
                                            <p:strVal val="#ppt_y"/>
                                          </p:val>
                                        </p:tav>
                                        <p:tav tm="100000">
                                          <p:val>
                                            <p:strVal val="#ppt_y"/>
                                          </p:val>
                                        </p:tav>
                                      </p:tavLst>
                                    </p:anim>
                                  </p:childTnLst>
                                </p:cTn>
                              </p:par>
                            </p:childTnLst>
                          </p:cTn>
                        </p:par>
                        <p:par>
                          <p:cTn id="72" fill="hold">
                            <p:stCondLst>
                              <p:cond delay="6750"/>
                            </p:stCondLst>
                            <p:childTnLst>
                              <p:par>
                                <p:cTn id="73" presetID="42" presetClass="entr" presetSubtype="0" fill="hold" grpId="0" nodeType="afterEffect">
                                  <p:stCondLst>
                                    <p:cond delay="0"/>
                                  </p:stCondLst>
                                  <p:childTnLst>
                                    <p:set>
                                      <p:cBhvr>
                                        <p:cTn id="74" dur="1" fill="hold">
                                          <p:stCondLst>
                                            <p:cond delay="0"/>
                                          </p:stCondLst>
                                        </p:cTn>
                                        <p:tgtEl>
                                          <p:spTgt spid="93"/>
                                        </p:tgtEl>
                                        <p:attrNameLst>
                                          <p:attrName>style.visibility</p:attrName>
                                        </p:attrNameLst>
                                      </p:cBhvr>
                                      <p:to>
                                        <p:strVal val="visible"/>
                                      </p:to>
                                    </p:set>
                                    <p:animEffect transition="in" filter="fade">
                                      <p:cBhvr>
                                        <p:cTn id="75" dur="1000"/>
                                        <p:tgtEl>
                                          <p:spTgt spid="93"/>
                                        </p:tgtEl>
                                      </p:cBhvr>
                                    </p:animEffect>
                                    <p:anim calcmode="lin" valueType="num">
                                      <p:cBhvr>
                                        <p:cTn id="76" dur="1000" fill="hold"/>
                                        <p:tgtEl>
                                          <p:spTgt spid="93"/>
                                        </p:tgtEl>
                                        <p:attrNameLst>
                                          <p:attrName>ppt_x</p:attrName>
                                        </p:attrNameLst>
                                      </p:cBhvr>
                                      <p:tavLst>
                                        <p:tav tm="0">
                                          <p:val>
                                            <p:strVal val="#ppt_x"/>
                                          </p:val>
                                        </p:tav>
                                        <p:tav tm="100000">
                                          <p:val>
                                            <p:strVal val="#ppt_x"/>
                                          </p:val>
                                        </p:tav>
                                      </p:tavLst>
                                    </p:anim>
                                    <p:anim calcmode="lin" valueType="num">
                                      <p:cBhvr>
                                        <p:cTn id="77" dur="1000" fill="hold"/>
                                        <p:tgtEl>
                                          <p:spTgt spid="93"/>
                                        </p:tgtEl>
                                        <p:attrNameLst>
                                          <p:attrName>ppt_y</p:attrName>
                                        </p:attrNameLst>
                                      </p:cBhvr>
                                      <p:tavLst>
                                        <p:tav tm="0">
                                          <p:val>
                                            <p:strVal val="#ppt_y+.1"/>
                                          </p:val>
                                        </p:tav>
                                        <p:tav tm="100000">
                                          <p:val>
                                            <p:strVal val="#ppt_y"/>
                                          </p:val>
                                        </p:tav>
                                      </p:tavLst>
                                    </p:anim>
                                  </p:childTnLst>
                                </p:cTn>
                              </p:par>
                            </p:childTnLst>
                          </p:cTn>
                        </p:par>
                        <p:par>
                          <p:cTn id="78" fill="hold">
                            <p:stCondLst>
                              <p:cond delay="7750"/>
                            </p:stCondLst>
                            <p:childTnLst>
                              <p:par>
                                <p:cTn id="79" presetID="31" presetClass="entr" presetSubtype="0" fill="hold" grpId="0" nodeType="afterEffect">
                                  <p:stCondLst>
                                    <p:cond delay="0"/>
                                  </p:stCondLst>
                                  <p:childTnLst>
                                    <p:set>
                                      <p:cBhvr>
                                        <p:cTn id="80" dur="1" fill="hold">
                                          <p:stCondLst>
                                            <p:cond delay="0"/>
                                          </p:stCondLst>
                                        </p:cTn>
                                        <p:tgtEl>
                                          <p:spTgt spid="103"/>
                                        </p:tgtEl>
                                        <p:attrNameLst>
                                          <p:attrName>style.visibility</p:attrName>
                                        </p:attrNameLst>
                                      </p:cBhvr>
                                      <p:to>
                                        <p:strVal val="visible"/>
                                      </p:to>
                                    </p:set>
                                    <p:anim calcmode="lin" valueType="num">
                                      <p:cBhvr>
                                        <p:cTn id="81" dur="1000" fill="hold"/>
                                        <p:tgtEl>
                                          <p:spTgt spid="103"/>
                                        </p:tgtEl>
                                        <p:attrNameLst>
                                          <p:attrName>ppt_w</p:attrName>
                                        </p:attrNameLst>
                                      </p:cBhvr>
                                      <p:tavLst>
                                        <p:tav tm="0">
                                          <p:val>
                                            <p:fltVal val="0"/>
                                          </p:val>
                                        </p:tav>
                                        <p:tav tm="100000">
                                          <p:val>
                                            <p:strVal val="#ppt_w"/>
                                          </p:val>
                                        </p:tav>
                                      </p:tavLst>
                                    </p:anim>
                                    <p:anim calcmode="lin" valueType="num">
                                      <p:cBhvr>
                                        <p:cTn id="82" dur="1000" fill="hold"/>
                                        <p:tgtEl>
                                          <p:spTgt spid="103"/>
                                        </p:tgtEl>
                                        <p:attrNameLst>
                                          <p:attrName>ppt_h</p:attrName>
                                        </p:attrNameLst>
                                      </p:cBhvr>
                                      <p:tavLst>
                                        <p:tav tm="0">
                                          <p:val>
                                            <p:fltVal val="0"/>
                                          </p:val>
                                        </p:tav>
                                        <p:tav tm="100000">
                                          <p:val>
                                            <p:strVal val="#ppt_h"/>
                                          </p:val>
                                        </p:tav>
                                      </p:tavLst>
                                    </p:anim>
                                    <p:anim calcmode="lin" valueType="num">
                                      <p:cBhvr>
                                        <p:cTn id="83" dur="1000" fill="hold"/>
                                        <p:tgtEl>
                                          <p:spTgt spid="103"/>
                                        </p:tgtEl>
                                        <p:attrNameLst>
                                          <p:attrName>style.rotation</p:attrName>
                                        </p:attrNameLst>
                                      </p:cBhvr>
                                      <p:tavLst>
                                        <p:tav tm="0">
                                          <p:val>
                                            <p:fltVal val="90"/>
                                          </p:val>
                                        </p:tav>
                                        <p:tav tm="100000">
                                          <p:val>
                                            <p:fltVal val="0"/>
                                          </p:val>
                                        </p:tav>
                                      </p:tavLst>
                                    </p:anim>
                                    <p:animEffect transition="in" filter="fade">
                                      <p:cBhvr>
                                        <p:cTn id="84" dur="1000"/>
                                        <p:tgtEl>
                                          <p:spTgt spid="103"/>
                                        </p:tgtEl>
                                      </p:cBhvr>
                                    </p:animEffect>
                                  </p:childTnLst>
                                </p:cTn>
                              </p:par>
                            </p:childTnLst>
                          </p:cTn>
                        </p:par>
                        <p:par>
                          <p:cTn id="85" fill="hold">
                            <p:stCondLst>
                              <p:cond delay="8750"/>
                            </p:stCondLst>
                            <p:childTnLst>
                              <p:par>
                                <p:cTn id="86" presetID="2" presetClass="entr" presetSubtype="8" fill="hold" nodeType="afterEffect">
                                  <p:stCondLst>
                                    <p:cond delay="0"/>
                                  </p:stCondLst>
                                  <p:childTnLst>
                                    <p:set>
                                      <p:cBhvr>
                                        <p:cTn id="87" dur="1" fill="hold">
                                          <p:stCondLst>
                                            <p:cond delay="0"/>
                                          </p:stCondLst>
                                        </p:cTn>
                                        <p:tgtEl>
                                          <p:spTgt spid="105"/>
                                        </p:tgtEl>
                                        <p:attrNameLst>
                                          <p:attrName>style.visibility</p:attrName>
                                        </p:attrNameLst>
                                      </p:cBhvr>
                                      <p:to>
                                        <p:strVal val="visible"/>
                                      </p:to>
                                    </p:set>
                                    <p:anim calcmode="lin" valueType="num">
                                      <p:cBhvr additive="base">
                                        <p:cTn id="88" dur="500" fill="hold"/>
                                        <p:tgtEl>
                                          <p:spTgt spid="105"/>
                                        </p:tgtEl>
                                        <p:attrNameLst>
                                          <p:attrName>ppt_x</p:attrName>
                                        </p:attrNameLst>
                                      </p:cBhvr>
                                      <p:tavLst>
                                        <p:tav tm="0">
                                          <p:val>
                                            <p:strVal val="0-#ppt_w/2"/>
                                          </p:val>
                                        </p:tav>
                                        <p:tav tm="100000">
                                          <p:val>
                                            <p:strVal val="#ppt_x"/>
                                          </p:val>
                                        </p:tav>
                                      </p:tavLst>
                                    </p:anim>
                                    <p:anim calcmode="lin" valueType="num">
                                      <p:cBhvr additive="base">
                                        <p:cTn id="89" dur="500" fill="hold"/>
                                        <p:tgtEl>
                                          <p:spTgt spid="105"/>
                                        </p:tgtEl>
                                        <p:attrNameLst>
                                          <p:attrName>ppt_y</p:attrName>
                                        </p:attrNameLst>
                                      </p:cBhvr>
                                      <p:tavLst>
                                        <p:tav tm="0">
                                          <p:val>
                                            <p:strVal val="#ppt_y"/>
                                          </p:val>
                                        </p:tav>
                                        <p:tav tm="100000">
                                          <p:val>
                                            <p:strVal val="#ppt_y"/>
                                          </p:val>
                                        </p:tav>
                                      </p:tavLst>
                                    </p:anim>
                                  </p:childTnLst>
                                </p:cTn>
                              </p:par>
                            </p:childTnLst>
                          </p:cTn>
                        </p:par>
                        <p:par>
                          <p:cTn id="90" fill="hold">
                            <p:stCondLst>
                              <p:cond delay="9250"/>
                            </p:stCondLst>
                            <p:childTnLst>
                              <p:par>
                                <p:cTn id="91" presetID="42" presetClass="entr" presetSubtype="0" fill="hold" grpId="0" nodeType="afterEffect">
                                  <p:stCondLst>
                                    <p:cond delay="0"/>
                                  </p:stCondLst>
                                  <p:childTnLst>
                                    <p:set>
                                      <p:cBhvr>
                                        <p:cTn id="92" dur="1" fill="hold">
                                          <p:stCondLst>
                                            <p:cond delay="0"/>
                                          </p:stCondLst>
                                        </p:cTn>
                                        <p:tgtEl>
                                          <p:spTgt spid="116"/>
                                        </p:tgtEl>
                                        <p:attrNameLst>
                                          <p:attrName>style.visibility</p:attrName>
                                        </p:attrNameLst>
                                      </p:cBhvr>
                                      <p:to>
                                        <p:strVal val="visible"/>
                                      </p:to>
                                    </p:set>
                                    <p:animEffect transition="in" filter="fade">
                                      <p:cBhvr>
                                        <p:cTn id="93" dur="1000"/>
                                        <p:tgtEl>
                                          <p:spTgt spid="116"/>
                                        </p:tgtEl>
                                      </p:cBhvr>
                                    </p:animEffect>
                                    <p:anim calcmode="lin" valueType="num">
                                      <p:cBhvr>
                                        <p:cTn id="94" dur="1000" fill="hold"/>
                                        <p:tgtEl>
                                          <p:spTgt spid="116"/>
                                        </p:tgtEl>
                                        <p:attrNameLst>
                                          <p:attrName>ppt_x</p:attrName>
                                        </p:attrNameLst>
                                      </p:cBhvr>
                                      <p:tavLst>
                                        <p:tav tm="0">
                                          <p:val>
                                            <p:strVal val="#ppt_x"/>
                                          </p:val>
                                        </p:tav>
                                        <p:tav tm="100000">
                                          <p:val>
                                            <p:strVal val="#ppt_x"/>
                                          </p:val>
                                        </p:tav>
                                      </p:tavLst>
                                    </p:anim>
                                    <p:anim calcmode="lin" valueType="num">
                                      <p:cBhvr>
                                        <p:cTn id="95" dur="1000" fill="hold"/>
                                        <p:tgtEl>
                                          <p:spTgt spid="116"/>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31" presetClass="entr" presetSubtype="0" fill="hold" grpId="0" nodeType="afterEffect">
                                  <p:stCondLst>
                                    <p:cond delay="0"/>
                                  </p:stCondLst>
                                  <p:childTnLst>
                                    <p:set>
                                      <p:cBhvr>
                                        <p:cTn id="98" dur="1" fill="hold">
                                          <p:stCondLst>
                                            <p:cond delay="0"/>
                                          </p:stCondLst>
                                        </p:cTn>
                                        <p:tgtEl>
                                          <p:spTgt spid="117"/>
                                        </p:tgtEl>
                                        <p:attrNameLst>
                                          <p:attrName>style.visibility</p:attrName>
                                        </p:attrNameLst>
                                      </p:cBhvr>
                                      <p:to>
                                        <p:strVal val="visible"/>
                                      </p:to>
                                    </p:set>
                                    <p:anim calcmode="lin" valueType="num">
                                      <p:cBhvr>
                                        <p:cTn id="99" dur="1000" fill="hold"/>
                                        <p:tgtEl>
                                          <p:spTgt spid="117"/>
                                        </p:tgtEl>
                                        <p:attrNameLst>
                                          <p:attrName>ppt_w</p:attrName>
                                        </p:attrNameLst>
                                      </p:cBhvr>
                                      <p:tavLst>
                                        <p:tav tm="0">
                                          <p:val>
                                            <p:fltVal val="0"/>
                                          </p:val>
                                        </p:tav>
                                        <p:tav tm="100000">
                                          <p:val>
                                            <p:strVal val="#ppt_w"/>
                                          </p:val>
                                        </p:tav>
                                      </p:tavLst>
                                    </p:anim>
                                    <p:anim calcmode="lin" valueType="num">
                                      <p:cBhvr>
                                        <p:cTn id="100" dur="1000" fill="hold"/>
                                        <p:tgtEl>
                                          <p:spTgt spid="117"/>
                                        </p:tgtEl>
                                        <p:attrNameLst>
                                          <p:attrName>ppt_h</p:attrName>
                                        </p:attrNameLst>
                                      </p:cBhvr>
                                      <p:tavLst>
                                        <p:tav tm="0">
                                          <p:val>
                                            <p:fltVal val="0"/>
                                          </p:val>
                                        </p:tav>
                                        <p:tav tm="100000">
                                          <p:val>
                                            <p:strVal val="#ppt_h"/>
                                          </p:val>
                                        </p:tav>
                                      </p:tavLst>
                                    </p:anim>
                                    <p:anim calcmode="lin" valueType="num">
                                      <p:cBhvr>
                                        <p:cTn id="101" dur="1000" fill="hold"/>
                                        <p:tgtEl>
                                          <p:spTgt spid="117"/>
                                        </p:tgtEl>
                                        <p:attrNameLst>
                                          <p:attrName>style.rotation</p:attrName>
                                        </p:attrNameLst>
                                      </p:cBhvr>
                                      <p:tavLst>
                                        <p:tav tm="0">
                                          <p:val>
                                            <p:fltVal val="90"/>
                                          </p:val>
                                        </p:tav>
                                        <p:tav tm="100000">
                                          <p:val>
                                            <p:fltVal val="0"/>
                                          </p:val>
                                        </p:tav>
                                      </p:tavLst>
                                    </p:anim>
                                    <p:animEffect transition="in" filter="fade">
                                      <p:cBhvr>
                                        <p:cTn id="102"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436" grpId="0" animBg="1"/>
      <p:bldP spid="395" grpId="0" animBg="1"/>
      <p:bldP spid="393" grpId="0" animBg="1"/>
      <p:bldP spid="93" grpId="0"/>
      <p:bldP spid="94" grpId="0"/>
      <p:bldGraphic spid="103" grpId="0">
        <p:bldAsOne/>
      </p:bldGraphic>
      <p:bldGraphic spid="104" grpId="0">
        <p:bldAsOne/>
      </p:bldGraphic>
      <p:bldP spid="116" grpId="0"/>
      <p:bldGraphic spid="11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2019-06-23T18:25:13Z</dcterms:modified>
</cp:coreProperties>
</file>