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13064" y="1261101"/>
            <a:ext cx="39319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 name="Text Box 10"/>
          <p:cNvSpPr txBox="1">
            <a:spLocks noChangeArrowheads="1"/>
          </p:cNvSpPr>
          <p:nvPr/>
        </p:nvSpPr>
        <p:spPr bwMode="auto">
          <a:xfrm>
            <a:off x="3913064" y="5780489"/>
            <a:ext cx="3931920" cy="73152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5091918"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5442846"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78248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6128615" y="503092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4642101" y="5345255"/>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4.5      Reviews: 9,876</a:t>
            </a:r>
          </a:p>
        </p:txBody>
      </p:sp>
      <p:sp>
        <p:nvSpPr>
          <p:cNvPr id="30" name="Text Box 10"/>
          <p:cNvSpPr txBox="1">
            <a:spLocks noChangeArrowheads="1"/>
          </p:cNvSpPr>
          <p:nvPr/>
        </p:nvSpPr>
        <p:spPr bwMode="auto">
          <a:xfrm>
            <a:off x="4964624" y="4636238"/>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7467"/>
                </a:solidFill>
                <a:latin typeface="Candara" panose="020E0502030303020204" pitchFamily="34" charset="0"/>
              </a:rPr>
              <a:t>LOREM IPSUM</a:t>
            </a:r>
          </a:p>
        </p:txBody>
      </p:sp>
      <p:sp>
        <p:nvSpPr>
          <p:cNvPr id="49" name="Rectangle 48"/>
          <p:cNvSpPr>
            <a:spLocks/>
          </p:cNvSpPr>
          <p:nvPr/>
        </p:nvSpPr>
        <p:spPr>
          <a:xfrm>
            <a:off x="7957801" y="1261101"/>
            <a:ext cx="39319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7957801" y="5780489"/>
            <a:ext cx="3931920" cy="73152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1169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9467876"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980751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8667131"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3.5      Reviews: 5,6789</a:t>
            </a:r>
          </a:p>
        </p:txBody>
      </p:sp>
      <p:sp>
        <p:nvSpPr>
          <p:cNvPr id="57" name="Text Box 10"/>
          <p:cNvSpPr txBox="1">
            <a:spLocks noChangeArrowheads="1"/>
          </p:cNvSpPr>
          <p:nvPr/>
        </p:nvSpPr>
        <p:spPr bwMode="auto">
          <a:xfrm>
            <a:off x="9032889" y="4636238"/>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CC8EC"/>
                </a:solidFill>
                <a:latin typeface="Candara" panose="020E0502030303020204" pitchFamily="34" charset="0"/>
              </a:rPr>
              <a:t>LOREM IPSUM</a:t>
            </a:r>
          </a:p>
        </p:txBody>
      </p:sp>
      <p:sp>
        <p:nvSpPr>
          <p:cNvPr id="58" name="Freeform 24"/>
          <p:cNvSpPr>
            <a:spLocks noChangeArrowheads="1"/>
          </p:cNvSpPr>
          <p:nvPr/>
        </p:nvSpPr>
        <p:spPr bwMode="auto">
          <a:xfrm>
            <a:off x="6468254" y="503092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126937"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0462030"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4" name="Picture 2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971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49"/>
                                        </p:tgtEl>
                                        <p:attrNameLst>
                                          <p:attrName>style.visibility</p:attrName>
                                        </p:attrNameLst>
                                      </p:cBhvr>
                                      <p:to>
                                        <p:strVal val="visible"/>
                                      </p:to>
                                    </p:set>
                                    <p:animEffect transition="in" filter="fade">
                                      <p:cBhvr>
                                        <p:cTn id="78" dur="1000"/>
                                        <p:tgtEl>
                                          <p:spTgt spid="49"/>
                                        </p:tgtEl>
                                      </p:cBhvr>
                                    </p:animEffect>
                                    <p:anim calcmode="lin" valueType="num">
                                      <p:cBhvr>
                                        <p:cTn id="79" dur="1000" fill="hold"/>
                                        <p:tgtEl>
                                          <p:spTgt spid="49"/>
                                        </p:tgtEl>
                                        <p:attrNameLst>
                                          <p:attrName>ppt_x</p:attrName>
                                        </p:attrNameLst>
                                      </p:cBhvr>
                                      <p:tavLst>
                                        <p:tav tm="0">
                                          <p:val>
                                            <p:strVal val="#ppt_x"/>
                                          </p:val>
                                        </p:tav>
                                        <p:tav tm="100000">
                                          <p:val>
                                            <p:strVal val="#ppt_x"/>
                                          </p:val>
                                        </p:tav>
                                      </p:tavLst>
                                    </p:anim>
                                    <p:anim calcmode="lin" valueType="num">
                                      <p:cBhvr>
                                        <p:cTn id="80" dur="900" decel="100000" fill="hold"/>
                                        <p:tgtEl>
                                          <p:spTgt spid="49"/>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Effect transition="in" filter="fade">
                                      <p:cBhvr>
                                        <p:cTn id="85" dur="1000"/>
                                        <p:tgtEl>
                                          <p:spTgt spid="57"/>
                                        </p:tgtEl>
                                      </p:cBhvr>
                                    </p:animEffect>
                                    <p:anim calcmode="lin" valueType="num">
                                      <p:cBhvr>
                                        <p:cTn id="86" dur="1000" fill="hold"/>
                                        <p:tgtEl>
                                          <p:spTgt spid="57"/>
                                        </p:tgtEl>
                                        <p:attrNameLst>
                                          <p:attrName>ppt_x</p:attrName>
                                        </p:attrNameLst>
                                      </p:cBhvr>
                                      <p:tavLst>
                                        <p:tav tm="0">
                                          <p:val>
                                            <p:strVal val="#ppt_x"/>
                                          </p:val>
                                        </p:tav>
                                        <p:tav tm="100000">
                                          <p:val>
                                            <p:strVal val="#ppt_x"/>
                                          </p:val>
                                        </p:tav>
                                      </p:tavLst>
                                    </p:anim>
                                    <p:anim calcmode="lin" valueType="num">
                                      <p:cBhvr>
                                        <p:cTn id="87" dur="900" decel="100000" fill="hold"/>
                                        <p:tgtEl>
                                          <p:spTgt spid="5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p:cTn id="92" dur="500" fill="hold"/>
                                        <p:tgtEl>
                                          <p:spTgt spid="51"/>
                                        </p:tgtEl>
                                        <p:attrNameLst>
                                          <p:attrName>ppt_w</p:attrName>
                                        </p:attrNameLst>
                                      </p:cBhvr>
                                      <p:tavLst>
                                        <p:tav tm="0">
                                          <p:val>
                                            <p:strVal val="(6*min(max(#ppt_w*#ppt_h,.3),1)-7.4)/-.7*#ppt_w"/>
                                          </p:val>
                                        </p:tav>
                                        <p:tav tm="100000">
                                          <p:val>
                                            <p:strVal val="#ppt_w"/>
                                          </p:val>
                                        </p:tav>
                                      </p:tavLst>
                                    </p:anim>
                                    <p:anim calcmode="lin" valueType="num">
                                      <p:cBhvr>
                                        <p:cTn id="93" dur="500" fill="hold"/>
                                        <p:tgtEl>
                                          <p:spTgt spid="51"/>
                                        </p:tgtEl>
                                        <p:attrNameLst>
                                          <p:attrName>ppt_h</p:attrName>
                                        </p:attrNameLst>
                                      </p:cBhvr>
                                      <p:tavLst>
                                        <p:tav tm="0">
                                          <p:val>
                                            <p:strVal val="(6*min(max(#ppt_w*#ppt_h,.3),1)-7.4)/-.7*#ppt_h"/>
                                          </p:val>
                                        </p:tav>
                                        <p:tav tm="100000">
                                          <p:val>
                                            <p:strVal val="#ppt_h"/>
                                          </p:val>
                                        </p:tav>
                                      </p:tavLst>
                                    </p:anim>
                                    <p:anim calcmode="lin" valueType="num">
                                      <p:cBhvr>
                                        <p:cTn id="94" dur="500" fill="hold"/>
                                        <p:tgtEl>
                                          <p:spTgt spid="51"/>
                                        </p:tgtEl>
                                        <p:attrNameLst>
                                          <p:attrName>ppt_x</p:attrName>
                                        </p:attrNameLst>
                                      </p:cBhvr>
                                      <p:tavLst>
                                        <p:tav tm="0">
                                          <p:val>
                                            <p:fltVal val="0.5"/>
                                          </p:val>
                                        </p:tav>
                                        <p:tav tm="100000">
                                          <p:val>
                                            <p:strVal val="#ppt_x"/>
                                          </p:val>
                                        </p:tav>
                                      </p:tavLst>
                                    </p:anim>
                                    <p:anim calcmode="lin" valueType="num">
                                      <p:cBhvr>
                                        <p:cTn id="95"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53"/>
                                        </p:tgtEl>
                                        <p:attrNameLst>
                                          <p:attrName>style.visibility</p:attrName>
                                        </p:attrNameLst>
                                      </p:cBhvr>
                                      <p:to>
                                        <p:strVal val="visible"/>
                                      </p:to>
                                    </p:set>
                                    <p:anim calcmode="lin" valueType="num">
                                      <p:cBhvr>
                                        <p:cTn id="99" dur="500" fill="hold"/>
                                        <p:tgtEl>
                                          <p:spTgt spid="53"/>
                                        </p:tgtEl>
                                        <p:attrNameLst>
                                          <p:attrName>ppt_w</p:attrName>
                                        </p:attrNameLst>
                                      </p:cBhvr>
                                      <p:tavLst>
                                        <p:tav tm="0">
                                          <p:val>
                                            <p:strVal val="(6*min(max(#ppt_w*#ppt_h,.3),1)-7.4)/-.7*#ppt_w"/>
                                          </p:val>
                                        </p:tav>
                                        <p:tav tm="100000">
                                          <p:val>
                                            <p:strVal val="#ppt_w"/>
                                          </p:val>
                                        </p:tav>
                                      </p:tavLst>
                                    </p:anim>
                                    <p:anim calcmode="lin" valueType="num">
                                      <p:cBhvr>
                                        <p:cTn id="100" dur="500" fill="hold"/>
                                        <p:tgtEl>
                                          <p:spTgt spid="53"/>
                                        </p:tgtEl>
                                        <p:attrNameLst>
                                          <p:attrName>ppt_h</p:attrName>
                                        </p:attrNameLst>
                                      </p:cBhvr>
                                      <p:tavLst>
                                        <p:tav tm="0">
                                          <p:val>
                                            <p:strVal val="(6*min(max(#ppt_w*#ppt_h,.3),1)-7.4)/-.7*#ppt_h"/>
                                          </p:val>
                                        </p:tav>
                                        <p:tav tm="100000">
                                          <p:val>
                                            <p:strVal val="#ppt_h"/>
                                          </p:val>
                                        </p:tav>
                                      </p:tavLst>
                                    </p:anim>
                                    <p:anim calcmode="lin" valueType="num">
                                      <p:cBhvr>
                                        <p:cTn id="101" dur="500" fill="hold"/>
                                        <p:tgtEl>
                                          <p:spTgt spid="53"/>
                                        </p:tgtEl>
                                        <p:attrNameLst>
                                          <p:attrName>ppt_x</p:attrName>
                                        </p:attrNameLst>
                                      </p:cBhvr>
                                      <p:tavLst>
                                        <p:tav tm="0">
                                          <p:val>
                                            <p:fltVal val="0.5"/>
                                          </p:val>
                                        </p:tav>
                                        <p:tav tm="100000">
                                          <p:val>
                                            <p:strVal val="#ppt_x"/>
                                          </p:val>
                                        </p:tav>
                                      </p:tavLst>
                                    </p:anim>
                                    <p:anim calcmode="lin" valueType="num">
                                      <p:cBhvr>
                                        <p:cTn id="102"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p:cTn id="106" dur="500" fill="hold"/>
                                        <p:tgtEl>
                                          <p:spTgt spid="54"/>
                                        </p:tgtEl>
                                        <p:attrNameLst>
                                          <p:attrName>ppt_w</p:attrName>
                                        </p:attrNameLst>
                                      </p:cBhvr>
                                      <p:tavLst>
                                        <p:tav tm="0">
                                          <p:val>
                                            <p:strVal val="(6*min(max(#ppt_w*#ppt_h,.3),1)-7.4)/-.7*#ppt_w"/>
                                          </p:val>
                                        </p:tav>
                                        <p:tav tm="100000">
                                          <p:val>
                                            <p:strVal val="#ppt_w"/>
                                          </p:val>
                                        </p:tav>
                                      </p:tavLst>
                                    </p:anim>
                                    <p:anim calcmode="lin" valueType="num">
                                      <p:cBhvr>
                                        <p:cTn id="107" dur="500" fill="hold"/>
                                        <p:tgtEl>
                                          <p:spTgt spid="54"/>
                                        </p:tgtEl>
                                        <p:attrNameLst>
                                          <p:attrName>ppt_h</p:attrName>
                                        </p:attrNameLst>
                                      </p:cBhvr>
                                      <p:tavLst>
                                        <p:tav tm="0">
                                          <p:val>
                                            <p:strVal val="(6*min(max(#ppt_w*#ppt_h,.3),1)-7.4)/-.7*#ppt_h"/>
                                          </p:val>
                                        </p:tav>
                                        <p:tav tm="100000">
                                          <p:val>
                                            <p:strVal val="#ppt_h"/>
                                          </p:val>
                                        </p:tav>
                                      </p:tavLst>
                                    </p:anim>
                                    <p:anim calcmode="lin" valueType="num">
                                      <p:cBhvr>
                                        <p:cTn id="108" dur="500" fill="hold"/>
                                        <p:tgtEl>
                                          <p:spTgt spid="54"/>
                                        </p:tgtEl>
                                        <p:attrNameLst>
                                          <p:attrName>ppt_x</p:attrName>
                                        </p:attrNameLst>
                                      </p:cBhvr>
                                      <p:tavLst>
                                        <p:tav tm="0">
                                          <p:val>
                                            <p:fltVal val="0.5"/>
                                          </p:val>
                                        </p:tav>
                                        <p:tav tm="100000">
                                          <p:val>
                                            <p:strVal val="#ppt_x"/>
                                          </p:val>
                                        </p:tav>
                                      </p:tavLst>
                                    </p:anim>
                                    <p:anim calcmode="lin" valueType="num">
                                      <p:cBhvr>
                                        <p:cTn id="109"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59"/>
                                        </p:tgtEl>
                                        <p:attrNameLst>
                                          <p:attrName>style.visibility</p:attrName>
                                        </p:attrNameLst>
                                      </p:cBhvr>
                                      <p:to>
                                        <p:strVal val="visible"/>
                                      </p:to>
                                    </p:set>
                                    <p:anim calcmode="lin" valueType="num">
                                      <p:cBhvr>
                                        <p:cTn id="113" dur="500" fill="hold"/>
                                        <p:tgtEl>
                                          <p:spTgt spid="59"/>
                                        </p:tgtEl>
                                        <p:attrNameLst>
                                          <p:attrName>ppt_w</p:attrName>
                                        </p:attrNameLst>
                                      </p:cBhvr>
                                      <p:tavLst>
                                        <p:tav tm="0">
                                          <p:val>
                                            <p:strVal val="(6*min(max(#ppt_w*#ppt_h,.3),1)-7.4)/-.7*#ppt_w"/>
                                          </p:val>
                                        </p:tav>
                                        <p:tav tm="100000">
                                          <p:val>
                                            <p:strVal val="#ppt_w"/>
                                          </p:val>
                                        </p:tav>
                                      </p:tavLst>
                                    </p:anim>
                                    <p:anim calcmode="lin" valueType="num">
                                      <p:cBhvr>
                                        <p:cTn id="114" dur="500" fill="hold"/>
                                        <p:tgtEl>
                                          <p:spTgt spid="59"/>
                                        </p:tgtEl>
                                        <p:attrNameLst>
                                          <p:attrName>ppt_h</p:attrName>
                                        </p:attrNameLst>
                                      </p:cBhvr>
                                      <p:tavLst>
                                        <p:tav tm="0">
                                          <p:val>
                                            <p:strVal val="(6*min(max(#ppt_w*#ppt_h,.3),1)-7.4)/-.7*#ppt_h"/>
                                          </p:val>
                                        </p:tav>
                                        <p:tav tm="100000">
                                          <p:val>
                                            <p:strVal val="#ppt_h"/>
                                          </p:val>
                                        </p:tav>
                                      </p:tavLst>
                                    </p:anim>
                                    <p:anim calcmode="lin" valueType="num">
                                      <p:cBhvr>
                                        <p:cTn id="115" dur="500" fill="hold"/>
                                        <p:tgtEl>
                                          <p:spTgt spid="59"/>
                                        </p:tgtEl>
                                        <p:attrNameLst>
                                          <p:attrName>ppt_x</p:attrName>
                                        </p:attrNameLst>
                                      </p:cBhvr>
                                      <p:tavLst>
                                        <p:tav tm="0">
                                          <p:val>
                                            <p:fltVal val="0.5"/>
                                          </p:val>
                                        </p:tav>
                                        <p:tav tm="100000">
                                          <p:val>
                                            <p:strVal val="#ppt_x"/>
                                          </p:val>
                                        </p:tav>
                                      </p:tavLst>
                                    </p:anim>
                                    <p:anim calcmode="lin" valueType="num">
                                      <p:cBhvr>
                                        <p:cTn id="116"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strVal val="(6*min(max(#ppt_w*#ppt_h,.3),1)-7.4)/-.7*#ppt_w"/>
                                          </p:val>
                                        </p:tav>
                                        <p:tav tm="100000">
                                          <p:val>
                                            <p:strVal val="#ppt_w"/>
                                          </p:val>
                                        </p:tav>
                                      </p:tavLst>
                                    </p:anim>
                                    <p:anim calcmode="lin" valueType="num">
                                      <p:cBhvr>
                                        <p:cTn id="121" dur="500" fill="hold"/>
                                        <p:tgtEl>
                                          <p:spTgt spid="60"/>
                                        </p:tgtEl>
                                        <p:attrNameLst>
                                          <p:attrName>ppt_h</p:attrName>
                                        </p:attrNameLst>
                                      </p:cBhvr>
                                      <p:tavLst>
                                        <p:tav tm="0">
                                          <p:val>
                                            <p:strVal val="(6*min(max(#ppt_w*#ppt_h,.3),1)-7.4)/-.7*#ppt_h"/>
                                          </p:val>
                                        </p:tav>
                                        <p:tav tm="100000">
                                          <p:val>
                                            <p:strVal val="#ppt_h"/>
                                          </p:val>
                                        </p:tav>
                                      </p:tavLst>
                                    </p:anim>
                                    <p:anim calcmode="lin" valueType="num">
                                      <p:cBhvr>
                                        <p:cTn id="122" dur="500" fill="hold"/>
                                        <p:tgtEl>
                                          <p:spTgt spid="60"/>
                                        </p:tgtEl>
                                        <p:attrNameLst>
                                          <p:attrName>ppt_x</p:attrName>
                                        </p:attrNameLst>
                                      </p:cBhvr>
                                      <p:tavLst>
                                        <p:tav tm="0">
                                          <p:val>
                                            <p:fltVal val="0.5"/>
                                          </p:val>
                                        </p:tav>
                                        <p:tav tm="100000">
                                          <p:val>
                                            <p:strVal val="#ppt_x"/>
                                          </p:val>
                                        </p:tav>
                                      </p:tavLst>
                                    </p:anim>
                                    <p:anim calcmode="lin" valueType="num">
                                      <p:cBhvr>
                                        <p:cTn id="123"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56"/>
                                        </p:tgtEl>
                                        <p:attrNameLst>
                                          <p:attrName>style.visibility</p:attrName>
                                        </p:attrNameLst>
                                      </p:cBhvr>
                                      <p:to>
                                        <p:strVal val="visible"/>
                                      </p:to>
                                    </p:set>
                                    <p:animEffect transition="in" filter="fade">
                                      <p:cBhvr>
                                        <p:cTn id="127" dur="1000"/>
                                        <p:tgtEl>
                                          <p:spTgt spid="56"/>
                                        </p:tgtEl>
                                      </p:cBhvr>
                                    </p:animEffect>
                                    <p:anim calcmode="lin" valueType="num">
                                      <p:cBhvr>
                                        <p:cTn id="128" dur="1000" fill="hold"/>
                                        <p:tgtEl>
                                          <p:spTgt spid="56"/>
                                        </p:tgtEl>
                                        <p:attrNameLst>
                                          <p:attrName>ppt_x</p:attrName>
                                        </p:attrNameLst>
                                      </p:cBhvr>
                                      <p:tavLst>
                                        <p:tav tm="0">
                                          <p:val>
                                            <p:strVal val="#ppt_x"/>
                                          </p:val>
                                        </p:tav>
                                        <p:tav tm="100000">
                                          <p:val>
                                            <p:strVal val="#ppt_x"/>
                                          </p:val>
                                        </p:tav>
                                      </p:tavLst>
                                    </p:anim>
                                    <p:anim calcmode="lin" valueType="num">
                                      <p:cBhvr>
                                        <p:cTn id="129" dur="900" decel="100000" fill="hold"/>
                                        <p:tgtEl>
                                          <p:spTgt spid="56"/>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50"/>
                                        </p:tgtEl>
                                        <p:attrNameLst>
                                          <p:attrName>style.visibility</p:attrName>
                                        </p:attrNameLst>
                                      </p:cBhvr>
                                      <p:to>
                                        <p:strVal val="visible"/>
                                      </p:to>
                                    </p:set>
                                    <p:animEffect transition="in" filter="fade">
                                      <p:cBhvr>
                                        <p:cTn id="134" dur="1000"/>
                                        <p:tgtEl>
                                          <p:spTgt spid="50"/>
                                        </p:tgtEl>
                                      </p:cBhvr>
                                    </p:animEffect>
                                    <p:anim calcmode="lin" valueType="num">
                                      <p:cBhvr>
                                        <p:cTn id="135" dur="1000" fill="hold"/>
                                        <p:tgtEl>
                                          <p:spTgt spid="50"/>
                                        </p:tgtEl>
                                        <p:attrNameLst>
                                          <p:attrName>ppt_x</p:attrName>
                                        </p:attrNameLst>
                                      </p:cBhvr>
                                      <p:tavLst>
                                        <p:tav tm="0">
                                          <p:val>
                                            <p:strVal val="#ppt_x"/>
                                          </p:val>
                                        </p:tav>
                                        <p:tav tm="100000">
                                          <p:val>
                                            <p:strVal val="#ppt_x"/>
                                          </p:val>
                                        </p:tav>
                                      </p:tavLst>
                                    </p:anim>
                                    <p:anim calcmode="lin" valueType="num">
                                      <p:cBhvr>
                                        <p:cTn id="136" dur="900" decel="100000" fill="hold"/>
                                        <p:tgtEl>
                                          <p:spTgt spid="50"/>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1253</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cp:revision>
  <dcterms:created xsi:type="dcterms:W3CDTF">2016-09-28T22:08:47Z</dcterms:created>
  <dcterms:modified xsi:type="dcterms:W3CDTF">2016-09-28T22:36:07Z</dcterms:modified>
</cp:coreProperties>
</file>