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5" name="Picture 14">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a:spLocks/>
          </p:cNvSpPr>
          <p:nvPr/>
        </p:nvSpPr>
        <p:spPr>
          <a:xfrm>
            <a:off x="9949460" y="1583816"/>
            <a:ext cx="1952054" cy="3200400"/>
          </a:xfrm>
          <a:prstGeom prst="rect">
            <a:avLst/>
          </a:prstGeom>
          <a:blipFill>
            <a:blip r:embed="rId2"/>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a:spLocks/>
          </p:cNvSpPr>
          <p:nvPr/>
        </p:nvSpPr>
        <p:spPr>
          <a:xfrm>
            <a:off x="7882940" y="1579150"/>
            <a:ext cx="1952054" cy="3200400"/>
          </a:xfrm>
          <a:prstGeom prst="rect">
            <a:avLst/>
          </a:prstGeom>
          <a:blipFill>
            <a:blip r:embed="rId3"/>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a:spLocks/>
          </p:cNvSpPr>
          <p:nvPr/>
        </p:nvSpPr>
        <p:spPr>
          <a:xfrm>
            <a:off x="301206" y="1583816"/>
            <a:ext cx="1952054" cy="3200400"/>
          </a:xfrm>
          <a:prstGeom prst="rect">
            <a:avLst/>
          </a:prstGeom>
          <a:blipFill>
            <a:blip r:embed="rId4"/>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p:cNvSpPr>
          <p:nvPr/>
        </p:nvSpPr>
        <p:spPr>
          <a:xfrm>
            <a:off x="2364967" y="1583816"/>
            <a:ext cx="1952054" cy="3200400"/>
          </a:xfrm>
          <a:prstGeom prst="rect">
            <a:avLst/>
          </a:prstGeom>
          <a:blipFill>
            <a:blip r:embed="rId5"/>
            <a:stretch>
              <a:fillRect/>
            </a:stretch>
          </a:blipFill>
          <a:ln w="6350">
            <a:solidFill>
              <a:schemeClr val="bg1"/>
            </a:solid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1" name="TextBox 20"/>
          <p:cNvSpPr txBox="1"/>
          <p:nvPr/>
        </p:nvSpPr>
        <p:spPr>
          <a:xfrm>
            <a:off x="4779261" y="1781660"/>
            <a:ext cx="2664004" cy="424731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sp>
        <p:nvSpPr>
          <p:cNvPr id="22" name="Text Box 10"/>
          <p:cNvSpPr txBox="1">
            <a:spLocks noChangeArrowheads="1"/>
          </p:cNvSpPr>
          <p:nvPr/>
        </p:nvSpPr>
        <p:spPr bwMode="auto">
          <a:xfrm>
            <a:off x="301206" y="5982528"/>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23" name="Freeform 23"/>
          <p:cNvSpPr>
            <a:spLocks noChangeArrowheads="1"/>
          </p:cNvSpPr>
          <p:nvPr/>
        </p:nvSpPr>
        <p:spPr bwMode="auto">
          <a:xfrm>
            <a:off x="497340"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848268"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118790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153403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01206" y="5649708"/>
            <a:ext cx="1949296" cy="253916"/>
          </a:xfrm>
          <a:prstGeom prst="rect">
            <a:avLst/>
          </a:prstGeom>
          <a:noFill/>
        </p:spPr>
        <p:txBody>
          <a:bodyPr wrap="square" rtlCol="0">
            <a:spAutoFit/>
          </a:bodyPr>
          <a:lstStyle/>
          <a:p>
            <a:pPr algn="ctr"/>
            <a:r>
              <a:rPr lang="en-US" sz="1050" dirty="0">
                <a:solidFill>
                  <a:schemeClr val="bg1"/>
                </a:solidFill>
                <a:latin typeface="Candara" panose="020E0502030303020204" pitchFamily="34" charset="0"/>
              </a:rPr>
              <a:t>Rating: 4.5      Reviews: 9,876</a:t>
            </a:r>
          </a:p>
        </p:txBody>
      </p:sp>
      <p:sp>
        <p:nvSpPr>
          <p:cNvPr id="30" name="Text Box 10"/>
          <p:cNvSpPr txBox="1">
            <a:spLocks noChangeArrowheads="1"/>
          </p:cNvSpPr>
          <p:nvPr/>
        </p:nvSpPr>
        <p:spPr bwMode="auto">
          <a:xfrm>
            <a:off x="370046" y="4940691"/>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F7467"/>
                </a:solidFill>
                <a:latin typeface="Candara" panose="020E0502030303020204" pitchFamily="34" charset="0"/>
              </a:rPr>
              <a:t>LOREM IPSUM</a:t>
            </a:r>
          </a:p>
        </p:txBody>
      </p:sp>
      <p:sp>
        <p:nvSpPr>
          <p:cNvPr id="32" name="Text Box 10"/>
          <p:cNvSpPr txBox="1">
            <a:spLocks noChangeArrowheads="1"/>
          </p:cNvSpPr>
          <p:nvPr/>
        </p:nvSpPr>
        <p:spPr bwMode="auto">
          <a:xfrm>
            <a:off x="2364966"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33" name="Freeform 23"/>
          <p:cNvSpPr>
            <a:spLocks noChangeArrowheads="1"/>
          </p:cNvSpPr>
          <p:nvPr/>
        </p:nvSpPr>
        <p:spPr bwMode="auto">
          <a:xfrm>
            <a:off x="2557864"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3924925"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290879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324843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35945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2364966" y="5648292"/>
            <a:ext cx="1952056" cy="253916"/>
          </a:xfrm>
          <a:prstGeom prst="rect">
            <a:avLst/>
          </a:prstGeom>
          <a:noFill/>
        </p:spPr>
        <p:txBody>
          <a:bodyPr wrap="square" rtlCol="0">
            <a:spAutoFit/>
          </a:bodyPr>
          <a:lstStyle/>
          <a:p>
            <a:pPr algn="ctr"/>
            <a:r>
              <a:rPr lang="en-US" sz="1050" dirty="0">
                <a:solidFill>
                  <a:schemeClr val="bg1"/>
                </a:solidFill>
                <a:latin typeface="Candara" panose="020E0502030303020204" pitchFamily="34" charset="0"/>
              </a:rPr>
              <a:t>Rating: 4.0      Reviews: 6,789</a:t>
            </a:r>
          </a:p>
        </p:txBody>
      </p:sp>
      <p:sp>
        <p:nvSpPr>
          <p:cNvPr id="39" name="Text Box 10"/>
          <p:cNvSpPr txBox="1">
            <a:spLocks noChangeArrowheads="1"/>
          </p:cNvSpPr>
          <p:nvPr/>
        </p:nvSpPr>
        <p:spPr bwMode="auto">
          <a:xfrm>
            <a:off x="2435425" y="4937196"/>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CC8EC"/>
                </a:solidFill>
                <a:latin typeface="Candara" panose="020E0502030303020204" pitchFamily="34" charset="0"/>
              </a:rPr>
              <a:t>LOREM IPSUM</a:t>
            </a:r>
          </a:p>
        </p:txBody>
      </p:sp>
      <p:sp>
        <p:nvSpPr>
          <p:cNvPr id="50" name="Text Box 10"/>
          <p:cNvSpPr txBox="1">
            <a:spLocks noChangeArrowheads="1"/>
          </p:cNvSpPr>
          <p:nvPr/>
        </p:nvSpPr>
        <p:spPr bwMode="auto">
          <a:xfrm>
            <a:off x="9949460" y="5981112"/>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51" name="Freeform 23"/>
          <p:cNvSpPr>
            <a:spLocks noChangeArrowheads="1"/>
          </p:cNvSpPr>
          <p:nvPr/>
        </p:nvSpPr>
        <p:spPr bwMode="auto">
          <a:xfrm>
            <a:off x="1006766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418590"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75822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949459" y="5648292"/>
            <a:ext cx="1952055" cy="253916"/>
          </a:xfrm>
          <a:prstGeom prst="rect">
            <a:avLst/>
          </a:prstGeom>
          <a:noFill/>
        </p:spPr>
        <p:txBody>
          <a:bodyPr wrap="square" rtlCol="0">
            <a:spAutoFit/>
          </a:bodyPr>
          <a:lstStyle/>
          <a:p>
            <a:pPr algn="ctr"/>
            <a:r>
              <a:rPr lang="en-US" sz="1050" dirty="0">
                <a:solidFill>
                  <a:schemeClr val="bg1"/>
                </a:solidFill>
                <a:latin typeface="Candara" panose="020E0502030303020204" pitchFamily="34" charset="0"/>
              </a:rPr>
              <a:t>Rating: 3.5      Reviews: 5,6789</a:t>
            </a:r>
          </a:p>
        </p:txBody>
      </p:sp>
      <p:sp>
        <p:nvSpPr>
          <p:cNvPr id="57" name="Text Box 10"/>
          <p:cNvSpPr txBox="1">
            <a:spLocks noChangeArrowheads="1"/>
          </p:cNvSpPr>
          <p:nvPr/>
        </p:nvSpPr>
        <p:spPr bwMode="auto">
          <a:xfrm>
            <a:off x="9983603" y="4937196"/>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57CCC6"/>
                </a:solidFill>
                <a:latin typeface="Candara" panose="020E0502030303020204" pitchFamily="34" charset="0"/>
              </a:rPr>
              <a:t>LOREM IPSUM</a:t>
            </a:r>
          </a:p>
        </p:txBody>
      </p:sp>
      <p:sp>
        <p:nvSpPr>
          <p:cNvPr id="58" name="Freeform 24"/>
          <p:cNvSpPr>
            <a:spLocks noChangeArrowheads="1"/>
          </p:cNvSpPr>
          <p:nvPr/>
        </p:nvSpPr>
        <p:spPr bwMode="auto">
          <a:xfrm>
            <a:off x="1873676" y="5335378"/>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1077651" y="533396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412744" y="533396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2" name="Text Box 10"/>
          <p:cNvSpPr txBox="1">
            <a:spLocks noChangeArrowheads="1"/>
          </p:cNvSpPr>
          <p:nvPr/>
        </p:nvSpPr>
        <p:spPr bwMode="auto">
          <a:xfrm>
            <a:off x="7890363"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1">
                    <a:lumMod val="85000"/>
                  </a:schemeClr>
                </a:solidFill>
                <a:latin typeface="Candara" panose="020E0502030303020204" pitchFamily="34" charset="0"/>
              </a:rPr>
              <a:t>Lorem ipsum dolor sit amet, consectetur adipiscing elit</a:t>
            </a:r>
          </a:p>
        </p:txBody>
      </p:sp>
      <p:sp>
        <p:nvSpPr>
          <p:cNvPr id="63" name="Freeform 23"/>
          <p:cNvSpPr>
            <a:spLocks noChangeArrowheads="1"/>
          </p:cNvSpPr>
          <p:nvPr/>
        </p:nvSpPr>
        <p:spPr bwMode="auto">
          <a:xfrm>
            <a:off x="80832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4" name="Freeform 25"/>
          <p:cNvSpPr>
            <a:spLocks noChangeArrowheads="1"/>
          </p:cNvSpPr>
          <p:nvPr/>
        </p:nvSpPr>
        <p:spPr bwMode="auto">
          <a:xfrm>
            <a:off x="9450322"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5" name="Freeform 23"/>
          <p:cNvSpPr>
            <a:spLocks noChangeArrowheads="1"/>
          </p:cNvSpPr>
          <p:nvPr/>
        </p:nvSpPr>
        <p:spPr bwMode="auto">
          <a:xfrm>
            <a:off x="843418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6" name="Freeform 23"/>
          <p:cNvSpPr>
            <a:spLocks noChangeArrowheads="1"/>
          </p:cNvSpPr>
          <p:nvPr/>
        </p:nvSpPr>
        <p:spPr bwMode="auto">
          <a:xfrm>
            <a:off x="877382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7" name="Freeform 23"/>
          <p:cNvSpPr>
            <a:spLocks noChangeArrowheads="1"/>
          </p:cNvSpPr>
          <p:nvPr/>
        </p:nvSpPr>
        <p:spPr bwMode="auto">
          <a:xfrm>
            <a:off x="911995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8" name="TextBox 67"/>
          <p:cNvSpPr txBox="1"/>
          <p:nvPr/>
        </p:nvSpPr>
        <p:spPr>
          <a:xfrm>
            <a:off x="7882940" y="5648292"/>
            <a:ext cx="1952054" cy="253916"/>
          </a:xfrm>
          <a:prstGeom prst="rect">
            <a:avLst/>
          </a:prstGeom>
          <a:noFill/>
        </p:spPr>
        <p:txBody>
          <a:bodyPr wrap="square" rtlCol="0">
            <a:spAutoFit/>
          </a:bodyPr>
          <a:lstStyle/>
          <a:p>
            <a:pPr algn="ctr"/>
            <a:r>
              <a:rPr lang="en-US" sz="1050" dirty="0">
                <a:solidFill>
                  <a:schemeClr val="bg1"/>
                </a:solidFill>
                <a:latin typeface="Candara" panose="020E0502030303020204" pitchFamily="34" charset="0"/>
              </a:rPr>
              <a:t>Rating: 4.0      Reviews: 2,345</a:t>
            </a:r>
          </a:p>
        </p:txBody>
      </p:sp>
      <p:sp>
        <p:nvSpPr>
          <p:cNvPr id="69" name="Text Box 10"/>
          <p:cNvSpPr txBox="1">
            <a:spLocks noChangeArrowheads="1"/>
          </p:cNvSpPr>
          <p:nvPr/>
        </p:nvSpPr>
        <p:spPr bwMode="auto">
          <a:xfrm>
            <a:off x="7960822" y="4937196"/>
            <a:ext cx="1828800" cy="338554"/>
          </a:xfrm>
          <a:prstGeom prst="rect">
            <a:avLst/>
          </a:prstGeom>
          <a:solidFill>
            <a:schemeClr val="tx1">
              <a:alpha val="25000"/>
            </a:schemeClr>
          </a:solid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FED360"/>
                </a:solidFill>
                <a:latin typeface="Candara" panose="020E0502030303020204" pitchFamily="34" charset="0"/>
              </a:rPr>
              <a:t>LOREM IPSUM</a:t>
            </a:r>
          </a:p>
        </p:txBody>
      </p:sp>
      <p:pic>
        <p:nvPicPr>
          <p:cNvPr id="42" name="Picture 4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09418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1000"/>
                                        <p:tgtEl>
                                          <p:spTgt spid="55"/>
                                        </p:tgtEl>
                                      </p:cBhvr>
                                    </p:animEffect>
                                    <p:anim calcmode="lin" valueType="num">
                                      <p:cBhvr>
                                        <p:cTn id="16" dur="1000" fill="hold"/>
                                        <p:tgtEl>
                                          <p:spTgt spid="55"/>
                                        </p:tgtEl>
                                        <p:attrNameLst>
                                          <p:attrName>ppt_x</p:attrName>
                                        </p:attrNameLst>
                                      </p:cBhvr>
                                      <p:tavLst>
                                        <p:tav tm="0">
                                          <p:val>
                                            <p:strVal val="#ppt_x"/>
                                          </p:val>
                                        </p:tav>
                                        <p:tav tm="100000">
                                          <p:val>
                                            <p:strVal val="#ppt_x"/>
                                          </p:val>
                                        </p:tav>
                                      </p:tavLst>
                                    </p:anim>
                                    <p:anim calcmode="lin" valueType="num">
                                      <p:cBhvr>
                                        <p:cTn id="17" dur="900" decel="100000" fill="hold"/>
                                        <p:tgtEl>
                                          <p:spTgt spid="5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900" decel="100000" fill="hold"/>
                                        <p:tgtEl>
                                          <p:spTgt spid="6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900" decel="100000" fill="hold"/>
                                        <p:tgtEl>
                                          <p:spTgt spid="52"/>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69"/>
                                        </p:tgtEl>
                                        <p:attrNameLst>
                                          <p:attrName>style.visibility</p:attrName>
                                        </p:attrNameLst>
                                      </p:cBhvr>
                                      <p:to>
                                        <p:strVal val="visible"/>
                                      </p:to>
                                    </p:set>
                                    <p:animEffect transition="in" filter="fade">
                                      <p:cBhvr>
                                        <p:cTn id="148" dur="1000"/>
                                        <p:tgtEl>
                                          <p:spTgt spid="69"/>
                                        </p:tgtEl>
                                      </p:cBhvr>
                                    </p:animEffect>
                                    <p:anim calcmode="lin" valueType="num">
                                      <p:cBhvr>
                                        <p:cTn id="149" dur="1000" fill="hold"/>
                                        <p:tgtEl>
                                          <p:spTgt spid="69"/>
                                        </p:tgtEl>
                                        <p:attrNameLst>
                                          <p:attrName>ppt_x</p:attrName>
                                        </p:attrNameLst>
                                      </p:cBhvr>
                                      <p:tavLst>
                                        <p:tav tm="0">
                                          <p:val>
                                            <p:strVal val="#ppt_x"/>
                                          </p:val>
                                        </p:tav>
                                        <p:tav tm="100000">
                                          <p:val>
                                            <p:strVal val="#ppt_x"/>
                                          </p:val>
                                        </p:tav>
                                      </p:tavLst>
                                    </p:anim>
                                    <p:anim calcmode="lin" valueType="num">
                                      <p:cBhvr>
                                        <p:cTn id="150" dur="900" decel="100000" fill="hold"/>
                                        <p:tgtEl>
                                          <p:spTgt spid="69"/>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63"/>
                                        </p:tgtEl>
                                        <p:attrNameLst>
                                          <p:attrName>style.visibility</p:attrName>
                                        </p:attrNameLst>
                                      </p:cBhvr>
                                      <p:to>
                                        <p:strVal val="visible"/>
                                      </p:to>
                                    </p:set>
                                    <p:anim calcmode="lin" valueType="num">
                                      <p:cBhvr>
                                        <p:cTn id="155" dur="500" fill="hold"/>
                                        <p:tgtEl>
                                          <p:spTgt spid="63"/>
                                        </p:tgtEl>
                                        <p:attrNameLst>
                                          <p:attrName>ppt_w</p:attrName>
                                        </p:attrNameLst>
                                      </p:cBhvr>
                                      <p:tavLst>
                                        <p:tav tm="0">
                                          <p:val>
                                            <p:strVal val="(6*min(max(#ppt_w*#ppt_h,.3),1)-7.4)/-.7*#ppt_w"/>
                                          </p:val>
                                        </p:tav>
                                        <p:tav tm="100000">
                                          <p:val>
                                            <p:strVal val="#ppt_w"/>
                                          </p:val>
                                        </p:tav>
                                      </p:tavLst>
                                    </p:anim>
                                    <p:anim calcmode="lin" valueType="num">
                                      <p:cBhvr>
                                        <p:cTn id="156" dur="500" fill="hold"/>
                                        <p:tgtEl>
                                          <p:spTgt spid="63"/>
                                        </p:tgtEl>
                                        <p:attrNameLst>
                                          <p:attrName>ppt_h</p:attrName>
                                        </p:attrNameLst>
                                      </p:cBhvr>
                                      <p:tavLst>
                                        <p:tav tm="0">
                                          <p:val>
                                            <p:strVal val="(6*min(max(#ppt_w*#ppt_h,.3),1)-7.4)/-.7*#ppt_h"/>
                                          </p:val>
                                        </p:tav>
                                        <p:tav tm="100000">
                                          <p:val>
                                            <p:strVal val="#ppt_h"/>
                                          </p:val>
                                        </p:tav>
                                      </p:tavLst>
                                    </p:anim>
                                    <p:anim calcmode="lin" valueType="num">
                                      <p:cBhvr>
                                        <p:cTn id="157" dur="500" fill="hold"/>
                                        <p:tgtEl>
                                          <p:spTgt spid="63"/>
                                        </p:tgtEl>
                                        <p:attrNameLst>
                                          <p:attrName>ppt_x</p:attrName>
                                        </p:attrNameLst>
                                      </p:cBhvr>
                                      <p:tavLst>
                                        <p:tav tm="0">
                                          <p:val>
                                            <p:fltVal val="0.5"/>
                                          </p:val>
                                        </p:tav>
                                        <p:tav tm="100000">
                                          <p:val>
                                            <p:strVal val="#ppt_x"/>
                                          </p:val>
                                        </p:tav>
                                      </p:tavLst>
                                    </p:anim>
                                    <p:anim calcmode="lin" valueType="num">
                                      <p:cBhvr>
                                        <p:cTn id="158" dur="500" fill="hold"/>
                                        <p:tgtEl>
                                          <p:spTgt spid="63"/>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65"/>
                                        </p:tgtEl>
                                        <p:attrNameLst>
                                          <p:attrName>style.visibility</p:attrName>
                                        </p:attrNameLst>
                                      </p:cBhvr>
                                      <p:to>
                                        <p:strVal val="visible"/>
                                      </p:to>
                                    </p:set>
                                    <p:anim calcmode="lin" valueType="num">
                                      <p:cBhvr>
                                        <p:cTn id="162" dur="500" fill="hold"/>
                                        <p:tgtEl>
                                          <p:spTgt spid="65"/>
                                        </p:tgtEl>
                                        <p:attrNameLst>
                                          <p:attrName>ppt_w</p:attrName>
                                        </p:attrNameLst>
                                      </p:cBhvr>
                                      <p:tavLst>
                                        <p:tav tm="0">
                                          <p:val>
                                            <p:strVal val="(6*min(max(#ppt_w*#ppt_h,.3),1)-7.4)/-.7*#ppt_w"/>
                                          </p:val>
                                        </p:tav>
                                        <p:tav tm="100000">
                                          <p:val>
                                            <p:strVal val="#ppt_w"/>
                                          </p:val>
                                        </p:tav>
                                      </p:tavLst>
                                    </p:anim>
                                    <p:anim calcmode="lin" valueType="num">
                                      <p:cBhvr>
                                        <p:cTn id="163" dur="500" fill="hold"/>
                                        <p:tgtEl>
                                          <p:spTgt spid="65"/>
                                        </p:tgtEl>
                                        <p:attrNameLst>
                                          <p:attrName>ppt_h</p:attrName>
                                        </p:attrNameLst>
                                      </p:cBhvr>
                                      <p:tavLst>
                                        <p:tav tm="0">
                                          <p:val>
                                            <p:strVal val="(6*min(max(#ppt_w*#ppt_h,.3),1)-7.4)/-.7*#ppt_h"/>
                                          </p:val>
                                        </p:tav>
                                        <p:tav tm="100000">
                                          <p:val>
                                            <p:strVal val="#ppt_h"/>
                                          </p:val>
                                        </p:tav>
                                      </p:tavLst>
                                    </p:anim>
                                    <p:anim calcmode="lin" valueType="num">
                                      <p:cBhvr>
                                        <p:cTn id="164" dur="500" fill="hold"/>
                                        <p:tgtEl>
                                          <p:spTgt spid="65"/>
                                        </p:tgtEl>
                                        <p:attrNameLst>
                                          <p:attrName>ppt_x</p:attrName>
                                        </p:attrNameLst>
                                      </p:cBhvr>
                                      <p:tavLst>
                                        <p:tav tm="0">
                                          <p:val>
                                            <p:fltVal val="0.5"/>
                                          </p:val>
                                        </p:tav>
                                        <p:tav tm="100000">
                                          <p:val>
                                            <p:strVal val="#ppt_x"/>
                                          </p:val>
                                        </p:tav>
                                      </p:tavLst>
                                    </p:anim>
                                    <p:anim calcmode="lin" valueType="num">
                                      <p:cBhvr>
                                        <p:cTn id="16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66"/>
                                        </p:tgtEl>
                                        <p:attrNameLst>
                                          <p:attrName>style.visibility</p:attrName>
                                        </p:attrNameLst>
                                      </p:cBhvr>
                                      <p:to>
                                        <p:strVal val="visible"/>
                                      </p:to>
                                    </p:set>
                                    <p:anim calcmode="lin" valueType="num">
                                      <p:cBhvr>
                                        <p:cTn id="169" dur="500" fill="hold"/>
                                        <p:tgtEl>
                                          <p:spTgt spid="66"/>
                                        </p:tgtEl>
                                        <p:attrNameLst>
                                          <p:attrName>ppt_w</p:attrName>
                                        </p:attrNameLst>
                                      </p:cBhvr>
                                      <p:tavLst>
                                        <p:tav tm="0">
                                          <p:val>
                                            <p:strVal val="(6*min(max(#ppt_w*#ppt_h,.3),1)-7.4)/-.7*#ppt_w"/>
                                          </p:val>
                                        </p:tav>
                                        <p:tav tm="100000">
                                          <p:val>
                                            <p:strVal val="#ppt_w"/>
                                          </p:val>
                                        </p:tav>
                                      </p:tavLst>
                                    </p:anim>
                                    <p:anim calcmode="lin" valueType="num">
                                      <p:cBhvr>
                                        <p:cTn id="170" dur="500" fill="hold"/>
                                        <p:tgtEl>
                                          <p:spTgt spid="66"/>
                                        </p:tgtEl>
                                        <p:attrNameLst>
                                          <p:attrName>ppt_h</p:attrName>
                                        </p:attrNameLst>
                                      </p:cBhvr>
                                      <p:tavLst>
                                        <p:tav tm="0">
                                          <p:val>
                                            <p:strVal val="(6*min(max(#ppt_w*#ppt_h,.3),1)-7.4)/-.7*#ppt_h"/>
                                          </p:val>
                                        </p:tav>
                                        <p:tav tm="100000">
                                          <p:val>
                                            <p:strVal val="#ppt_h"/>
                                          </p:val>
                                        </p:tav>
                                      </p:tavLst>
                                    </p:anim>
                                    <p:anim calcmode="lin" valueType="num">
                                      <p:cBhvr>
                                        <p:cTn id="171" dur="500" fill="hold"/>
                                        <p:tgtEl>
                                          <p:spTgt spid="66"/>
                                        </p:tgtEl>
                                        <p:attrNameLst>
                                          <p:attrName>ppt_x</p:attrName>
                                        </p:attrNameLst>
                                      </p:cBhvr>
                                      <p:tavLst>
                                        <p:tav tm="0">
                                          <p:val>
                                            <p:fltVal val="0.5"/>
                                          </p:val>
                                        </p:tav>
                                        <p:tav tm="100000">
                                          <p:val>
                                            <p:strVal val="#ppt_x"/>
                                          </p:val>
                                        </p:tav>
                                      </p:tavLst>
                                    </p:anim>
                                    <p:anim calcmode="lin" valueType="num">
                                      <p:cBhvr>
                                        <p:cTn id="172" dur="500" fill="hold"/>
                                        <p:tgtEl>
                                          <p:spTgt spid="66"/>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67"/>
                                        </p:tgtEl>
                                        <p:attrNameLst>
                                          <p:attrName>style.visibility</p:attrName>
                                        </p:attrNameLst>
                                      </p:cBhvr>
                                      <p:to>
                                        <p:strVal val="visible"/>
                                      </p:to>
                                    </p:set>
                                    <p:anim calcmode="lin" valueType="num">
                                      <p:cBhvr>
                                        <p:cTn id="176" dur="500" fill="hold"/>
                                        <p:tgtEl>
                                          <p:spTgt spid="67"/>
                                        </p:tgtEl>
                                        <p:attrNameLst>
                                          <p:attrName>ppt_w</p:attrName>
                                        </p:attrNameLst>
                                      </p:cBhvr>
                                      <p:tavLst>
                                        <p:tav tm="0">
                                          <p:val>
                                            <p:strVal val="(6*min(max(#ppt_w*#ppt_h,.3),1)-7.4)/-.7*#ppt_w"/>
                                          </p:val>
                                        </p:tav>
                                        <p:tav tm="100000">
                                          <p:val>
                                            <p:strVal val="#ppt_w"/>
                                          </p:val>
                                        </p:tav>
                                      </p:tavLst>
                                    </p:anim>
                                    <p:anim calcmode="lin" valueType="num">
                                      <p:cBhvr>
                                        <p:cTn id="177" dur="500" fill="hold"/>
                                        <p:tgtEl>
                                          <p:spTgt spid="67"/>
                                        </p:tgtEl>
                                        <p:attrNameLst>
                                          <p:attrName>ppt_h</p:attrName>
                                        </p:attrNameLst>
                                      </p:cBhvr>
                                      <p:tavLst>
                                        <p:tav tm="0">
                                          <p:val>
                                            <p:strVal val="(6*min(max(#ppt_w*#ppt_h,.3),1)-7.4)/-.7*#ppt_h"/>
                                          </p:val>
                                        </p:tav>
                                        <p:tav tm="100000">
                                          <p:val>
                                            <p:strVal val="#ppt_h"/>
                                          </p:val>
                                        </p:tav>
                                      </p:tavLst>
                                    </p:anim>
                                    <p:anim calcmode="lin" valueType="num">
                                      <p:cBhvr>
                                        <p:cTn id="178" dur="500" fill="hold"/>
                                        <p:tgtEl>
                                          <p:spTgt spid="67"/>
                                        </p:tgtEl>
                                        <p:attrNameLst>
                                          <p:attrName>ppt_x</p:attrName>
                                        </p:attrNameLst>
                                      </p:cBhvr>
                                      <p:tavLst>
                                        <p:tav tm="0">
                                          <p:val>
                                            <p:fltVal val="0.5"/>
                                          </p:val>
                                        </p:tav>
                                        <p:tav tm="100000">
                                          <p:val>
                                            <p:strVal val="#ppt_x"/>
                                          </p:val>
                                        </p:tav>
                                      </p:tavLst>
                                    </p:anim>
                                    <p:anim calcmode="lin" valueType="num">
                                      <p:cBhvr>
                                        <p:cTn id="179"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p:cTn id="183" dur="500" fill="hold"/>
                                        <p:tgtEl>
                                          <p:spTgt spid="64"/>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4"/>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4"/>
                                        </p:tgtEl>
                                        <p:attrNameLst>
                                          <p:attrName>ppt_x</p:attrName>
                                        </p:attrNameLst>
                                      </p:cBhvr>
                                      <p:tavLst>
                                        <p:tav tm="0">
                                          <p:val>
                                            <p:fltVal val="0.5"/>
                                          </p:val>
                                        </p:tav>
                                        <p:tav tm="100000">
                                          <p:val>
                                            <p:strVal val="#ppt_x"/>
                                          </p:val>
                                        </p:tav>
                                      </p:tavLst>
                                    </p:anim>
                                    <p:anim calcmode="lin" valueType="num">
                                      <p:cBhvr>
                                        <p:cTn id="186" dur="500" fill="hold"/>
                                        <p:tgtEl>
                                          <p:spTgt spid="64"/>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68"/>
                                        </p:tgtEl>
                                        <p:attrNameLst>
                                          <p:attrName>style.visibility</p:attrName>
                                        </p:attrNameLst>
                                      </p:cBhvr>
                                      <p:to>
                                        <p:strVal val="visible"/>
                                      </p:to>
                                    </p:set>
                                    <p:animEffect transition="in" filter="fade">
                                      <p:cBhvr>
                                        <p:cTn id="190" dur="1000"/>
                                        <p:tgtEl>
                                          <p:spTgt spid="68"/>
                                        </p:tgtEl>
                                      </p:cBhvr>
                                    </p:animEffect>
                                    <p:anim calcmode="lin" valueType="num">
                                      <p:cBhvr>
                                        <p:cTn id="191" dur="1000" fill="hold"/>
                                        <p:tgtEl>
                                          <p:spTgt spid="68"/>
                                        </p:tgtEl>
                                        <p:attrNameLst>
                                          <p:attrName>ppt_x</p:attrName>
                                        </p:attrNameLst>
                                      </p:cBhvr>
                                      <p:tavLst>
                                        <p:tav tm="0">
                                          <p:val>
                                            <p:strVal val="#ppt_x"/>
                                          </p:val>
                                        </p:tav>
                                        <p:tav tm="100000">
                                          <p:val>
                                            <p:strVal val="#ppt_x"/>
                                          </p:val>
                                        </p:tav>
                                      </p:tavLst>
                                    </p:anim>
                                    <p:anim calcmode="lin" valueType="num">
                                      <p:cBhvr>
                                        <p:cTn id="192" dur="900" decel="100000" fill="hold"/>
                                        <p:tgtEl>
                                          <p:spTgt spid="68"/>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62"/>
                                        </p:tgtEl>
                                        <p:attrNameLst>
                                          <p:attrName>style.visibility</p:attrName>
                                        </p:attrNameLst>
                                      </p:cBhvr>
                                      <p:to>
                                        <p:strVal val="visible"/>
                                      </p:to>
                                    </p:set>
                                    <p:animEffect transition="in" filter="fade">
                                      <p:cBhvr>
                                        <p:cTn id="197" dur="1000"/>
                                        <p:tgtEl>
                                          <p:spTgt spid="62"/>
                                        </p:tgtEl>
                                      </p:cBhvr>
                                    </p:animEffect>
                                    <p:anim calcmode="lin" valueType="num">
                                      <p:cBhvr>
                                        <p:cTn id="198" dur="1000" fill="hold"/>
                                        <p:tgtEl>
                                          <p:spTgt spid="62"/>
                                        </p:tgtEl>
                                        <p:attrNameLst>
                                          <p:attrName>ppt_x</p:attrName>
                                        </p:attrNameLst>
                                      </p:cBhvr>
                                      <p:tavLst>
                                        <p:tav tm="0">
                                          <p:val>
                                            <p:strVal val="#ppt_x"/>
                                          </p:val>
                                        </p:tav>
                                        <p:tav tm="100000">
                                          <p:val>
                                            <p:strVal val="#ppt_x"/>
                                          </p:val>
                                        </p:tav>
                                      </p:tavLst>
                                    </p:anim>
                                    <p:anim calcmode="lin" valueType="num">
                                      <p:cBhvr>
                                        <p:cTn id="199" dur="900" decel="100000" fill="hold"/>
                                        <p:tgtEl>
                                          <p:spTgt spid="62"/>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01" fill="hold">
                            <p:stCondLst>
                              <p:cond delay="21250"/>
                            </p:stCondLst>
                            <p:childTnLst>
                              <p:par>
                                <p:cTn id="202" presetID="37" presetClass="entr" presetSubtype="0" fill="hold" grpId="0" nodeType="afterEffect">
                                  <p:stCondLst>
                                    <p:cond delay="0"/>
                                  </p:stCondLst>
                                  <p:childTnLst>
                                    <p:set>
                                      <p:cBhvr>
                                        <p:cTn id="203" dur="1" fill="hold">
                                          <p:stCondLst>
                                            <p:cond delay="0"/>
                                          </p:stCondLst>
                                        </p:cTn>
                                        <p:tgtEl>
                                          <p:spTgt spid="49"/>
                                        </p:tgtEl>
                                        <p:attrNameLst>
                                          <p:attrName>style.visibility</p:attrName>
                                        </p:attrNameLst>
                                      </p:cBhvr>
                                      <p:to>
                                        <p:strVal val="visible"/>
                                      </p:to>
                                    </p:set>
                                    <p:animEffect transition="in" filter="fade">
                                      <p:cBhvr>
                                        <p:cTn id="204" dur="1000"/>
                                        <p:tgtEl>
                                          <p:spTgt spid="49"/>
                                        </p:tgtEl>
                                      </p:cBhvr>
                                    </p:animEffect>
                                    <p:anim calcmode="lin" valueType="num">
                                      <p:cBhvr>
                                        <p:cTn id="205" dur="1000" fill="hold"/>
                                        <p:tgtEl>
                                          <p:spTgt spid="49"/>
                                        </p:tgtEl>
                                        <p:attrNameLst>
                                          <p:attrName>ppt_x</p:attrName>
                                        </p:attrNameLst>
                                      </p:cBhvr>
                                      <p:tavLst>
                                        <p:tav tm="0">
                                          <p:val>
                                            <p:strVal val="#ppt_x"/>
                                          </p:val>
                                        </p:tav>
                                        <p:tav tm="100000">
                                          <p:val>
                                            <p:strVal val="#ppt_x"/>
                                          </p:val>
                                        </p:tav>
                                      </p:tavLst>
                                    </p:anim>
                                    <p:anim calcmode="lin" valueType="num">
                                      <p:cBhvr>
                                        <p:cTn id="206" dur="900" decel="100000" fill="hold"/>
                                        <p:tgtEl>
                                          <p:spTgt spid="49"/>
                                        </p:tgtEl>
                                        <p:attrNameLst>
                                          <p:attrName>ppt_y</p:attrName>
                                        </p:attrNameLst>
                                      </p:cBhvr>
                                      <p:tavLst>
                                        <p:tav tm="0">
                                          <p:val>
                                            <p:strVal val="#ppt_y+1"/>
                                          </p:val>
                                        </p:tav>
                                        <p:tav tm="100000">
                                          <p:val>
                                            <p:strVal val="#ppt_y-.03"/>
                                          </p:val>
                                        </p:tav>
                                      </p:tavLst>
                                    </p:anim>
                                    <p:anim calcmode="lin" valueType="num">
                                      <p:cBhvr>
                                        <p:cTn id="20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208" fill="hold">
                            <p:stCondLst>
                              <p:cond delay="22250"/>
                            </p:stCondLst>
                            <p:childTnLst>
                              <p:par>
                                <p:cTn id="209" presetID="37" presetClass="entr" presetSubtype="0" fill="hold" grpId="0" nodeType="afterEffect">
                                  <p:stCondLst>
                                    <p:cond delay="0"/>
                                  </p:stCondLst>
                                  <p:childTnLst>
                                    <p:set>
                                      <p:cBhvr>
                                        <p:cTn id="210" dur="1" fill="hold">
                                          <p:stCondLst>
                                            <p:cond delay="0"/>
                                          </p:stCondLst>
                                        </p:cTn>
                                        <p:tgtEl>
                                          <p:spTgt spid="57"/>
                                        </p:tgtEl>
                                        <p:attrNameLst>
                                          <p:attrName>style.visibility</p:attrName>
                                        </p:attrNameLst>
                                      </p:cBhvr>
                                      <p:to>
                                        <p:strVal val="visible"/>
                                      </p:to>
                                    </p:set>
                                    <p:animEffect transition="in" filter="fade">
                                      <p:cBhvr>
                                        <p:cTn id="211" dur="1000"/>
                                        <p:tgtEl>
                                          <p:spTgt spid="57"/>
                                        </p:tgtEl>
                                      </p:cBhvr>
                                    </p:animEffect>
                                    <p:anim calcmode="lin" valueType="num">
                                      <p:cBhvr>
                                        <p:cTn id="212" dur="1000" fill="hold"/>
                                        <p:tgtEl>
                                          <p:spTgt spid="57"/>
                                        </p:tgtEl>
                                        <p:attrNameLst>
                                          <p:attrName>ppt_x</p:attrName>
                                        </p:attrNameLst>
                                      </p:cBhvr>
                                      <p:tavLst>
                                        <p:tav tm="0">
                                          <p:val>
                                            <p:strVal val="#ppt_x"/>
                                          </p:val>
                                        </p:tav>
                                        <p:tav tm="100000">
                                          <p:val>
                                            <p:strVal val="#ppt_x"/>
                                          </p:val>
                                        </p:tav>
                                      </p:tavLst>
                                    </p:anim>
                                    <p:anim calcmode="lin" valueType="num">
                                      <p:cBhvr>
                                        <p:cTn id="213" dur="900" decel="100000" fill="hold"/>
                                        <p:tgtEl>
                                          <p:spTgt spid="57"/>
                                        </p:tgtEl>
                                        <p:attrNameLst>
                                          <p:attrName>ppt_y</p:attrName>
                                        </p:attrNameLst>
                                      </p:cBhvr>
                                      <p:tavLst>
                                        <p:tav tm="0">
                                          <p:val>
                                            <p:strVal val="#ppt_y+1"/>
                                          </p:val>
                                        </p:tav>
                                        <p:tav tm="100000">
                                          <p:val>
                                            <p:strVal val="#ppt_y-.03"/>
                                          </p:val>
                                        </p:tav>
                                      </p:tavLst>
                                    </p:anim>
                                    <p:anim calcmode="lin" valueType="num">
                                      <p:cBhvr>
                                        <p:cTn id="2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215" fill="hold">
                            <p:stCondLst>
                              <p:cond delay="23250"/>
                            </p:stCondLst>
                            <p:childTnLst>
                              <p:par>
                                <p:cTn id="216" presetID="23" presetClass="entr" presetSubtype="36" fill="hold" grpId="0" nodeType="afterEffect">
                                  <p:stCondLst>
                                    <p:cond delay="0"/>
                                  </p:stCondLst>
                                  <p:childTnLst>
                                    <p:set>
                                      <p:cBhvr>
                                        <p:cTn id="217" dur="1" fill="hold">
                                          <p:stCondLst>
                                            <p:cond delay="0"/>
                                          </p:stCondLst>
                                        </p:cTn>
                                        <p:tgtEl>
                                          <p:spTgt spid="51"/>
                                        </p:tgtEl>
                                        <p:attrNameLst>
                                          <p:attrName>style.visibility</p:attrName>
                                        </p:attrNameLst>
                                      </p:cBhvr>
                                      <p:to>
                                        <p:strVal val="visible"/>
                                      </p:to>
                                    </p:set>
                                    <p:anim calcmode="lin" valueType="num">
                                      <p:cBhvr>
                                        <p:cTn id="218" dur="500" fill="hold"/>
                                        <p:tgtEl>
                                          <p:spTgt spid="51"/>
                                        </p:tgtEl>
                                        <p:attrNameLst>
                                          <p:attrName>ppt_w</p:attrName>
                                        </p:attrNameLst>
                                      </p:cBhvr>
                                      <p:tavLst>
                                        <p:tav tm="0">
                                          <p:val>
                                            <p:strVal val="(6*min(max(#ppt_w*#ppt_h,.3),1)-7.4)/-.7*#ppt_w"/>
                                          </p:val>
                                        </p:tav>
                                        <p:tav tm="100000">
                                          <p:val>
                                            <p:strVal val="#ppt_w"/>
                                          </p:val>
                                        </p:tav>
                                      </p:tavLst>
                                    </p:anim>
                                    <p:anim calcmode="lin" valueType="num">
                                      <p:cBhvr>
                                        <p:cTn id="219" dur="500" fill="hold"/>
                                        <p:tgtEl>
                                          <p:spTgt spid="51"/>
                                        </p:tgtEl>
                                        <p:attrNameLst>
                                          <p:attrName>ppt_h</p:attrName>
                                        </p:attrNameLst>
                                      </p:cBhvr>
                                      <p:tavLst>
                                        <p:tav tm="0">
                                          <p:val>
                                            <p:strVal val="(6*min(max(#ppt_w*#ppt_h,.3),1)-7.4)/-.7*#ppt_h"/>
                                          </p:val>
                                        </p:tav>
                                        <p:tav tm="100000">
                                          <p:val>
                                            <p:strVal val="#ppt_h"/>
                                          </p:val>
                                        </p:tav>
                                      </p:tavLst>
                                    </p:anim>
                                    <p:anim calcmode="lin" valueType="num">
                                      <p:cBhvr>
                                        <p:cTn id="220" dur="500" fill="hold"/>
                                        <p:tgtEl>
                                          <p:spTgt spid="51"/>
                                        </p:tgtEl>
                                        <p:attrNameLst>
                                          <p:attrName>ppt_x</p:attrName>
                                        </p:attrNameLst>
                                      </p:cBhvr>
                                      <p:tavLst>
                                        <p:tav tm="0">
                                          <p:val>
                                            <p:fltVal val="0.5"/>
                                          </p:val>
                                        </p:tav>
                                        <p:tav tm="100000">
                                          <p:val>
                                            <p:strVal val="#ppt_x"/>
                                          </p:val>
                                        </p:tav>
                                      </p:tavLst>
                                    </p:anim>
                                    <p:anim calcmode="lin" valueType="num">
                                      <p:cBhvr>
                                        <p:cTn id="221"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222" fill="hold">
                            <p:stCondLst>
                              <p:cond delay="23750"/>
                            </p:stCondLst>
                            <p:childTnLst>
                              <p:par>
                                <p:cTn id="223" presetID="23" presetClass="entr" presetSubtype="36" fill="hold" grpId="0" nodeType="afterEffect">
                                  <p:stCondLst>
                                    <p:cond delay="0"/>
                                  </p:stCondLst>
                                  <p:childTnLst>
                                    <p:set>
                                      <p:cBhvr>
                                        <p:cTn id="224" dur="1" fill="hold">
                                          <p:stCondLst>
                                            <p:cond delay="0"/>
                                          </p:stCondLst>
                                        </p:cTn>
                                        <p:tgtEl>
                                          <p:spTgt spid="53"/>
                                        </p:tgtEl>
                                        <p:attrNameLst>
                                          <p:attrName>style.visibility</p:attrName>
                                        </p:attrNameLst>
                                      </p:cBhvr>
                                      <p:to>
                                        <p:strVal val="visible"/>
                                      </p:to>
                                    </p:set>
                                    <p:anim calcmode="lin" valueType="num">
                                      <p:cBhvr>
                                        <p:cTn id="225" dur="500" fill="hold"/>
                                        <p:tgtEl>
                                          <p:spTgt spid="53"/>
                                        </p:tgtEl>
                                        <p:attrNameLst>
                                          <p:attrName>ppt_w</p:attrName>
                                        </p:attrNameLst>
                                      </p:cBhvr>
                                      <p:tavLst>
                                        <p:tav tm="0">
                                          <p:val>
                                            <p:strVal val="(6*min(max(#ppt_w*#ppt_h,.3),1)-7.4)/-.7*#ppt_w"/>
                                          </p:val>
                                        </p:tav>
                                        <p:tav tm="100000">
                                          <p:val>
                                            <p:strVal val="#ppt_w"/>
                                          </p:val>
                                        </p:tav>
                                      </p:tavLst>
                                    </p:anim>
                                    <p:anim calcmode="lin" valueType="num">
                                      <p:cBhvr>
                                        <p:cTn id="226" dur="500" fill="hold"/>
                                        <p:tgtEl>
                                          <p:spTgt spid="53"/>
                                        </p:tgtEl>
                                        <p:attrNameLst>
                                          <p:attrName>ppt_h</p:attrName>
                                        </p:attrNameLst>
                                      </p:cBhvr>
                                      <p:tavLst>
                                        <p:tav tm="0">
                                          <p:val>
                                            <p:strVal val="(6*min(max(#ppt_w*#ppt_h,.3),1)-7.4)/-.7*#ppt_h"/>
                                          </p:val>
                                        </p:tav>
                                        <p:tav tm="100000">
                                          <p:val>
                                            <p:strVal val="#ppt_h"/>
                                          </p:val>
                                        </p:tav>
                                      </p:tavLst>
                                    </p:anim>
                                    <p:anim calcmode="lin" valueType="num">
                                      <p:cBhvr>
                                        <p:cTn id="227" dur="500" fill="hold"/>
                                        <p:tgtEl>
                                          <p:spTgt spid="53"/>
                                        </p:tgtEl>
                                        <p:attrNameLst>
                                          <p:attrName>ppt_x</p:attrName>
                                        </p:attrNameLst>
                                      </p:cBhvr>
                                      <p:tavLst>
                                        <p:tav tm="0">
                                          <p:val>
                                            <p:fltVal val="0.5"/>
                                          </p:val>
                                        </p:tav>
                                        <p:tav tm="100000">
                                          <p:val>
                                            <p:strVal val="#ppt_x"/>
                                          </p:val>
                                        </p:tav>
                                      </p:tavLst>
                                    </p:anim>
                                    <p:anim calcmode="lin" valueType="num">
                                      <p:cBhvr>
                                        <p:cTn id="228"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229" fill="hold">
                            <p:stCondLst>
                              <p:cond delay="24250"/>
                            </p:stCondLst>
                            <p:childTnLst>
                              <p:par>
                                <p:cTn id="230" presetID="23" presetClass="entr" presetSubtype="36" fill="hold" grpId="0" nodeType="afterEffect">
                                  <p:stCondLst>
                                    <p:cond delay="0"/>
                                  </p:stCondLst>
                                  <p:childTnLst>
                                    <p:set>
                                      <p:cBhvr>
                                        <p:cTn id="231" dur="1" fill="hold">
                                          <p:stCondLst>
                                            <p:cond delay="0"/>
                                          </p:stCondLst>
                                        </p:cTn>
                                        <p:tgtEl>
                                          <p:spTgt spid="54"/>
                                        </p:tgtEl>
                                        <p:attrNameLst>
                                          <p:attrName>style.visibility</p:attrName>
                                        </p:attrNameLst>
                                      </p:cBhvr>
                                      <p:to>
                                        <p:strVal val="visible"/>
                                      </p:to>
                                    </p:set>
                                    <p:anim calcmode="lin" valueType="num">
                                      <p:cBhvr>
                                        <p:cTn id="232" dur="500" fill="hold"/>
                                        <p:tgtEl>
                                          <p:spTgt spid="54"/>
                                        </p:tgtEl>
                                        <p:attrNameLst>
                                          <p:attrName>ppt_w</p:attrName>
                                        </p:attrNameLst>
                                      </p:cBhvr>
                                      <p:tavLst>
                                        <p:tav tm="0">
                                          <p:val>
                                            <p:strVal val="(6*min(max(#ppt_w*#ppt_h,.3),1)-7.4)/-.7*#ppt_w"/>
                                          </p:val>
                                        </p:tav>
                                        <p:tav tm="100000">
                                          <p:val>
                                            <p:strVal val="#ppt_w"/>
                                          </p:val>
                                        </p:tav>
                                      </p:tavLst>
                                    </p:anim>
                                    <p:anim calcmode="lin" valueType="num">
                                      <p:cBhvr>
                                        <p:cTn id="233" dur="500" fill="hold"/>
                                        <p:tgtEl>
                                          <p:spTgt spid="54"/>
                                        </p:tgtEl>
                                        <p:attrNameLst>
                                          <p:attrName>ppt_h</p:attrName>
                                        </p:attrNameLst>
                                      </p:cBhvr>
                                      <p:tavLst>
                                        <p:tav tm="0">
                                          <p:val>
                                            <p:strVal val="(6*min(max(#ppt_w*#ppt_h,.3),1)-7.4)/-.7*#ppt_h"/>
                                          </p:val>
                                        </p:tav>
                                        <p:tav tm="100000">
                                          <p:val>
                                            <p:strVal val="#ppt_h"/>
                                          </p:val>
                                        </p:tav>
                                      </p:tavLst>
                                    </p:anim>
                                    <p:anim calcmode="lin" valueType="num">
                                      <p:cBhvr>
                                        <p:cTn id="234" dur="500" fill="hold"/>
                                        <p:tgtEl>
                                          <p:spTgt spid="54"/>
                                        </p:tgtEl>
                                        <p:attrNameLst>
                                          <p:attrName>ppt_x</p:attrName>
                                        </p:attrNameLst>
                                      </p:cBhvr>
                                      <p:tavLst>
                                        <p:tav tm="0">
                                          <p:val>
                                            <p:fltVal val="0.5"/>
                                          </p:val>
                                        </p:tav>
                                        <p:tav tm="100000">
                                          <p:val>
                                            <p:strVal val="#ppt_x"/>
                                          </p:val>
                                        </p:tav>
                                      </p:tavLst>
                                    </p:anim>
                                    <p:anim calcmode="lin" valueType="num">
                                      <p:cBhvr>
                                        <p:cTn id="235"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236" fill="hold">
                            <p:stCondLst>
                              <p:cond delay="24750"/>
                            </p:stCondLst>
                            <p:childTnLst>
                              <p:par>
                                <p:cTn id="237" presetID="23" presetClass="entr" presetSubtype="36" fill="hold" grpId="0" nodeType="afterEffect">
                                  <p:stCondLst>
                                    <p:cond delay="0"/>
                                  </p:stCondLst>
                                  <p:childTnLst>
                                    <p:set>
                                      <p:cBhvr>
                                        <p:cTn id="238" dur="1" fill="hold">
                                          <p:stCondLst>
                                            <p:cond delay="0"/>
                                          </p:stCondLst>
                                        </p:cTn>
                                        <p:tgtEl>
                                          <p:spTgt spid="59"/>
                                        </p:tgtEl>
                                        <p:attrNameLst>
                                          <p:attrName>style.visibility</p:attrName>
                                        </p:attrNameLst>
                                      </p:cBhvr>
                                      <p:to>
                                        <p:strVal val="visible"/>
                                      </p:to>
                                    </p:set>
                                    <p:anim calcmode="lin" valueType="num">
                                      <p:cBhvr>
                                        <p:cTn id="239" dur="500" fill="hold"/>
                                        <p:tgtEl>
                                          <p:spTgt spid="59"/>
                                        </p:tgtEl>
                                        <p:attrNameLst>
                                          <p:attrName>ppt_w</p:attrName>
                                        </p:attrNameLst>
                                      </p:cBhvr>
                                      <p:tavLst>
                                        <p:tav tm="0">
                                          <p:val>
                                            <p:strVal val="(6*min(max(#ppt_w*#ppt_h,.3),1)-7.4)/-.7*#ppt_w"/>
                                          </p:val>
                                        </p:tav>
                                        <p:tav tm="100000">
                                          <p:val>
                                            <p:strVal val="#ppt_w"/>
                                          </p:val>
                                        </p:tav>
                                      </p:tavLst>
                                    </p:anim>
                                    <p:anim calcmode="lin" valueType="num">
                                      <p:cBhvr>
                                        <p:cTn id="240" dur="500" fill="hold"/>
                                        <p:tgtEl>
                                          <p:spTgt spid="59"/>
                                        </p:tgtEl>
                                        <p:attrNameLst>
                                          <p:attrName>ppt_h</p:attrName>
                                        </p:attrNameLst>
                                      </p:cBhvr>
                                      <p:tavLst>
                                        <p:tav tm="0">
                                          <p:val>
                                            <p:strVal val="(6*min(max(#ppt_w*#ppt_h,.3),1)-7.4)/-.7*#ppt_h"/>
                                          </p:val>
                                        </p:tav>
                                        <p:tav tm="100000">
                                          <p:val>
                                            <p:strVal val="#ppt_h"/>
                                          </p:val>
                                        </p:tav>
                                      </p:tavLst>
                                    </p:anim>
                                    <p:anim calcmode="lin" valueType="num">
                                      <p:cBhvr>
                                        <p:cTn id="241" dur="500" fill="hold"/>
                                        <p:tgtEl>
                                          <p:spTgt spid="59"/>
                                        </p:tgtEl>
                                        <p:attrNameLst>
                                          <p:attrName>ppt_x</p:attrName>
                                        </p:attrNameLst>
                                      </p:cBhvr>
                                      <p:tavLst>
                                        <p:tav tm="0">
                                          <p:val>
                                            <p:fltVal val="0.5"/>
                                          </p:val>
                                        </p:tav>
                                        <p:tav tm="100000">
                                          <p:val>
                                            <p:strVal val="#ppt_x"/>
                                          </p:val>
                                        </p:tav>
                                      </p:tavLst>
                                    </p:anim>
                                    <p:anim calcmode="lin" valueType="num">
                                      <p:cBhvr>
                                        <p:cTn id="242"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243" fill="hold">
                            <p:stCondLst>
                              <p:cond delay="25250"/>
                            </p:stCondLst>
                            <p:childTnLst>
                              <p:par>
                                <p:cTn id="244" presetID="23" presetClass="entr" presetSubtype="36" fill="hold" grpId="0" nodeType="afterEffect">
                                  <p:stCondLst>
                                    <p:cond delay="0"/>
                                  </p:stCondLst>
                                  <p:childTnLst>
                                    <p:set>
                                      <p:cBhvr>
                                        <p:cTn id="245" dur="1" fill="hold">
                                          <p:stCondLst>
                                            <p:cond delay="0"/>
                                          </p:stCondLst>
                                        </p:cTn>
                                        <p:tgtEl>
                                          <p:spTgt spid="60"/>
                                        </p:tgtEl>
                                        <p:attrNameLst>
                                          <p:attrName>style.visibility</p:attrName>
                                        </p:attrNameLst>
                                      </p:cBhvr>
                                      <p:to>
                                        <p:strVal val="visible"/>
                                      </p:to>
                                    </p:set>
                                    <p:anim calcmode="lin" valueType="num">
                                      <p:cBhvr>
                                        <p:cTn id="246" dur="500" fill="hold"/>
                                        <p:tgtEl>
                                          <p:spTgt spid="60"/>
                                        </p:tgtEl>
                                        <p:attrNameLst>
                                          <p:attrName>ppt_w</p:attrName>
                                        </p:attrNameLst>
                                      </p:cBhvr>
                                      <p:tavLst>
                                        <p:tav tm="0">
                                          <p:val>
                                            <p:strVal val="(6*min(max(#ppt_w*#ppt_h,.3),1)-7.4)/-.7*#ppt_w"/>
                                          </p:val>
                                        </p:tav>
                                        <p:tav tm="100000">
                                          <p:val>
                                            <p:strVal val="#ppt_w"/>
                                          </p:val>
                                        </p:tav>
                                      </p:tavLst>
                                    </p:anim>
                                    <p:anim calcmode="lin" valueType="num">
                                      <p:cBhvr>
                                        <p:cTn id="247" dur="500" fill="hold"/>
                                        <p:tgtEl>
                                          <p:spTgt spid="60"/>
                                        </p:tgtEl>
                                        <p:attrNameLst>
                                          <p:attrName>ppt_h</p:attrName>
                                        </p:attrNameLst>
                                      </p:cBhvr>
                                      <p:tavLst>
                                        <p:tav tm="0">
                                          <p:val>
                                            <p:strVal val="(6*min(max(#ppt_w*#ppt_h,.3),1)-7.4)/-.7*#ppt_h"/>
                                          </p:val>
                                        </p:tav>
                                        <p:tav tm="100000">
                                          <p:val>
                                            <p:strVal val="#ppt_h"/>
                                          </p:val>
                                        </p:tav>
                                      </p:tavLst>
                                    </p:anim>
                                    <p:anim calcmode="lin" valueType="num">
                                      <p:cBhvr>
                                        <p:cTn id="248" dur="500" fill="hold"/>
                                        <p:tgtEl>
                                          <p:spTgt spid="60"/>
                                        </p:tgtEl>
                                        <p:attrNameLst>
                                          <p:attrName>ppt_x</p:attrName>
                                        </p:attrNameLst>
                                      </p:cBhvr>
                                      <p:tavLst>
                                        <p:tav tm="0">
                                          <p:val>
                                            <p:fltVal val="0.5"/>
                                          </p:val>
                                        </p:tav>
                                        <p:tav tm="100000">
                                          <p:val>
                                            <p:strVal val="#ppt_x"/>
                                          </p:val>
                                        </p:tav>
                                      </p:tavLst>
                                    </p:anim>
                                    <p:anim calcmode="lin" valueType="num">
                                      <p:cBhvr>
                                        <p:cTn id="249"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250" fill="hold">
                            <p:stCondLst>
                              <p:cond delay="25750"/>
                            </p:stCondLst>
                            <p:childTnLst>
                              <p:par>
                                <p:cTn id="251" presetID="37" presetClass="entr" presetSubtype="0" fill="hold" grpId="0" nodeType="afterEffect">
                                  <p:stCondLst>
                                    <p:cond delay="0"/>
                                  </p:stCondLst>
                                  <p:childTnLst>
                                    <p:set>
                                      <p:cBhvr>
                                        <p:cTn id="252" dur="1" fill="hold">
                                          <p:stCondLst>
                                            <p:cond delay="0"/>
                                          </p:stCondLst>
                                        </p:cTn>
                                        <p:tgtEl>
                                          <p:spTgt spid="56"/>
                                        </p:tgtEl>
                                        <p:attrNameLst>
                                          <p:attrName>style.visibility</p:attrName>
                                        </p:attrNameLst>
                                      </p:cBhvr>
                                      <p:to>
                                        <p:strVal val="visible"/>
                                      </p:to>
                                    </p:set>
                                    <p:animEffect transition="in" filter="fade">
                                      <p:cBhvr>
                                        <p:cTn id="253" dur="1000"/>
                                        <p:tgtEl>
                                          <p:spTgt spid="56"/>
                                        </p:tgtEl>
                                      </p:cBhvr>
                                    </p:animEffect>
                                    <p:anim calcmode="lin" valueType="num">
                                      <p:cBhvr>
                                        <p:cTn id="254" dur="1000" fill="hold"/>
                                        <p:tgtEl>
                                          <p:spTgt spid="56"/>
                                        </p:tgtEl>
                                        <p:attrNameLst>
                                          <p:attrName>ppt_x</p:attrName>
                                        </p:attrNameLst>
                                      </p:cBhvr>
                                      <p:tavLst>
                                        <p:tav tm="0">
                                          <p:val>
                                            <p:strVal val="#ppt_x"/>
                                          </p:val>
                                        </p:tav>
                                        <p:tav tm="100000">
                                          <p:val>
                                            <p:strVal val="#ppt_x"/>
                                          </p:val>
                                        </p:tav>
                                      </p:tavLst>
                                    </p:anim>
                                    <p:anim calcmode="lin" valueType="num">
                                      <p:cBhvr>
                                        <p:cTn id="255" dur="900" decel="100000" fill="hold"/>
                                        <p:tgtEl>
                                          <p:spTgt spid="56"/>
                                        </p:tgtEl>
                                        <p:attrNameLst>
                                          <p:attrName>ppt_y</p:attrName>
                                        </p:attrNameLst>
                                      </p:cBhvr>
                                      <p:tavLst>
                                        <p:tav tm="0">
                                          <p:val>
                                            <p:strVal val="#ppt_y+1"/>
                                          </p:val>
                                        </p:tav>
                                        <p:tav tm="100000">
                                          <p:val>
                                            <p:strVal val="#ppt_y-.03"/>
                                          </p:val>
                                        </p:tav>
                                      </p:tavLst>
                                    </p:anim>
                                    <p:anim calcmode="lin" valueType="num">
                                      <p:cBhvr>
                                        <p:cTn id="256"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257" fill="hold">
                            <p:stCondLst>
                              <p:cond delay="26750"/>
                            </p:stCondLst>
                            <p:childTnLst>
                              <p:par>
                                <p:cTn id="258" presetID="37" presetClass="entr" presetSubtype="0" fill="hold" grpId="0" nodeType="afterEffect">
                                  <p:stCondLst>
                                    <p:cond delay="0"/>
                                  </p:stCondLst>
                                  <p:childTnLst>
                                    <p:set>
                                      <p:cBhvr>
                                        <p:cTn id="259" dur="1" fill="hold">
                                          <p:stCondLst>
                                            <p:cond delay="0"/>
                                          </p:stCondLst>
                                        </p:cTn>
                                        <p:tgtEl>
                                          <p:spTgt spid="50"/>
                                        </p:tgtEl>
                                        <p:attrNameLst>
                                          <p:attrName>style.visibility</p:attrName>
                                        </p:attrNameLst>
                                      </p:cBhvr>
                                      <p:to>
                                        <p:strVal val="visible"/>
                                      </p:to>
                                    </p:set>
                                    <p:animEffect transition="in" filter="fade">
                                      <p:cBhvr>
                                        <p:cTn id="260" dur="1000"/>
                                        <p:tgtEl>
                                          <p:spTgt spid="50"/>
                                        </p:tgtEl>
                                      </p:cBhvr>
                                    </p:animEffect>
                                    <p:anim calcmode="lin" valueType="num">
                                      <p:cBhvr>
                                        <p:cTn id="261" dur="1000" fill="hold"/>
                                        <p:tgtEl>
                                          <p:spTgt spid="50"/>
                                        </p:tgtEl>
                                        <p:attrNameLst>
                                          <p:attrName>ppt_x</p:attrName>
                                        </p:attrNameLst>
                                      </p:cBhvr>
                                      <p:tavLst>
                                        <p:tav tm="0">
                                          <p:val>
                                            <p:strVal val="#ppt_x"/>
                                          </p:val>
                                        </p:tav>
                                        <p:tav tm="100000">
                                          <p:val>
                                            <p:strVal val="#ppt_x"/>
                                          </p:val>
                                        </p:tav>
                                      </p:tavLst>
                                    </p:anim>
                                    <p:anim calcmode="lin" valueType="num">
                                      <p:cBhvr>
                                        <p:cTn id="262" dur="900" decel="100000" fill="hold"/>
                                        <p:tgtEl>
                                          <p:spTgt spid="50"/>
                                        </p:tgtEl>
                                        <p:attrNameLst>
                                          <p:attrName>ppt_y</p:attrName>
                                        </p:attrNameLst>
                                      </p:cBhvr>
                                      <p:tavLst>
                                        <p:tav tm="0">
                                          <p:val>
                                            <p:strVal val="#ppt_y+1"/>
                                          </p:val>
                                        </p:tav>
                                        <p:tav tm="100000">
                                          <p:val>
                                            <p:strVal val="#ppt_y-.03"/>
                                          </p:val>
                                        </p:tav>
                                      </p:tavLst>
                                    </p:anim>
                                    <p:anim calcmode="lin" valueType="num">
                                      <p:cBhvr>
                                        <p:cTn id="263"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animBg="1"/>
      <p:bldP spid="55" grpId="0" animBg="1"/>
      <p:bldP spid="61" grpId="0" animBg="1"/>
      <p:bldP spid="21" grpId="0"/>
      <p:bldP spid="22" grpId="0"/>
      <p:bldP spid="23" grpId="0" animBg="1"/>
      <p:bldP spid="25" grpId="0" animBg="1"/>
      <p:bldP spid="26" grpId="0" animBg="1"/>
      <p:bldP spid="27" grpId="0" animBg="1"/>
      <p:bldP spid="28" grpId="0"/>
      <p:bldP spid="30" grpId="0" animBg="1"/>
      <p:bldP spid="32" grpId="0"/>
      <p:bldP spid="33" grpId="0" animBg="1"/>
      <p:bldP spid="34" grpId="0" animBg="1"/>
      <p:bldP spid="35" grpId="0" animBg="1"/>
      <p:bldP spid="36" grpId="0" animBg="1"/>
      <p:bldP spid="37" grpId="0" animBg="1"/>
      <p:bldP spid="38" grpId="0"/>
      <p:bldP spid="39" grpId="0" animBg="1"/>
      <p:bldP spid="50" grpId="0"/>
      <p:bldP spid="51" grpId="0" animBg="1"/>
      <p:bldP spid="53" grpId="0" animBg="1"/>
      <p:bldP spid="54" grpId="0" animBg="1"/>
      <p:bldP spid="56" grpId="0"/>
      <p:bldP spid="57" grpId="0" animBg="1"/>
      <p:bldP spid="58" grpId="0" animBg="1"/>
      <p:bldP spid="59" grpId="0" animBg="1"/>
      <p:bldP spid="60" grpId="0" animBg="1"/>
      <p:bldP spid="62" grpId="0"/>
      <p:bldP spid="63" grpId="0" animBg="1"/>
      <p:bldP spid="64" grpId="0" animBg="1"/>
      <p:bldP spid="65" grpId="0" animBg="1"/>
      <p:bldP spid="66" grpId="0" animBg="1"/>
      <p:bldP spid="67" grpId="0" animBg="1"/>
      <p:bldP spid="68" grpId="0"/>
      <p:bldP spid="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1270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cp:revision>
  <dcterms:created xsi:type="dcterms:W3CDTF">2016-09-28T22:08:47Z</dcterms:created>
  <dcterms:modified xsi:type="dcterms:W3CDTF">2016-09-28T22:29:57Z</dcterms:modified>
</cp:coreProperties>
</file>