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89"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10" name="Picture 9">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03545" y="472717"/>
            <a:ext cx="5508978" cy="769441"/>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p:txBody>
      </p:sp>
      <p:sp>
        <p:nvSpPr>
          <p:cNvPr id="2" name="Rectangle 1"/>
          <p:cNvSpPr/>
          <p:nvPr/>
        </p:nvSpPr>
        <p:spPr>
          <a:xfrm>
            <a:off x="0" y="1444978"/>
            <a:ext cx="12192000" cy="3397955"/>
          </a:xfrm>
          <a:prstGeom prst="rect">
            <a:avLst/>
          </a:prstGeom>
          <a:blipFill>
            <a:blip r:embed="rId2"/>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9166578" y="0"/>
            <a:ext cx="2111022" cy="6858000"/>
          </a:xfrm>
          <a:prstGeom prst="rect">
            <a:avLst/>
          </a:prstGeom>
          <a:solidFill>
            <a:srgbClr val="68686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p:cNvGrpSpPr/>
          <p:nvPr/>
        </p:nvGrpSpPr>
        <p:grpSpPr>
          <a:xfrm>
            <a:off x="903545" y="5093921"/>
            <a:ext cx="6630131" cy="1364536"/>
            <a:chOff x="4575651" y="2685656"/>
            <a:chExt cx="2958025" cy="2513749"/>
          </a:xfrm>
        </p:grpSpPr>
        <p:sp>
          <p:nvSpPr>
            <p:cNvPr id="8" name="TextBox 7"/>
            <p:cNvSpPr txBox="1"/>
            <p:nvPr/>
          </p:nvSpPr>
          <p:spPr>
            <a:xfrm>
              <a:off x="4575651" y="2685656"/>
              <a:ext cx="2610595" cy="673803"/>
            </a:xfrm>
            <a:prstGeom prst="rect">
              <a:avLst/>
            </a:prstGeom>
            <a:noFill/>
          </p:spPr>
          <p:txBody>
            <a:bodyPr wrap="square" rtlCol="0">
              <a:spAutoFit/>
            </a:bodyPr>
            <a:lstStyle/>
            <a:p>
              <a:r>
                <a:rPr lang="en-US" b="1" dirty="0">
                  <a:solidFill>
                    <a:srgbClr val="4C4F54"/>
                  </a:solidFill>
                  <a:latin typeface="Candara" panose="020E0502030303020204" pitchFamily="34" charset="0"/>
                </a:rPr>
                <a:t>Lorem ipsum dolor</a:t>
              </a:r>
            </a:p>
          </p:txBody>
        </p:sp>
        <p:sp>
          <p:nvSpPr>
            <p:cNvPr id="9" name="TextBox 8"/>
            <p:cNvSpPr txBox="1"/>
            <p:nvPr/>
          </p:nvSpPr>
          <p:spPr>
            <a:xfrm>
              <a:off x="4575651" y="3441749"/>
              <a:ext cx="2958025" cy="1757656"/>
            </a:xfrm>
            <a:prstGeom prst="rect">
              <a:avLst/>
            </a:prstGeom>
            <a:noFill/>
          </p:spPr>
          <p:txBody>
            <a:bodyPr wrap="square" rtlCol="0">
              <a:spAutoFit/>
            </a:bodyPr>
            <a:lstStyle/>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2">
                    <a:lumMod val="25000"/>
                  </a:schemeClr>
                </a:solidFill>
                <a:latin typeface="Candara" panose="020E0502030303020204" pitchFamily="34" charset="0"/>
              </a:endParaRPr>
            </a:p>
          </p:txBody>
        </p:sp>
      </p:grpSp>
      <p:grpSp>
        <p:nvGrpSpPr>
          <p:cNvPr id="13" name="Group 12"/>
          <p:cNvGrpSpPr/>
          <p:nvPr/>
        </p:nvGrpSpPr>
        <p:grpSpPr>
          <a:xfrm>
            <a:off x="9305162" y="1798950"/>
            <a:ext cx="1833853" cy="426430"/>
            <a:chOff x="9403087" y="1900551"/>
            <a:chExt cx="1833853" cy="426430"/>
          </a:xfrm>
        </p:grpSpPr>
        <p:sp>
          <p:nvSpPr>
            <p:cNvPr id="11" name="Freeform 16"/>
            <p:cNvSpPr>
              <a:spLocks noChangeAspect="1" noChangeArrowheads="1"/>
            </p:cNvSpPr>
            <p:nvPr/>
          </p:nvSpPr>
          <p:spPr bwMode="auto">
            <a:xfrm>
              <a:off x="9403087" y="1900551"/>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34738D"/>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2" name="TextBox 11"/>
            <p:cNvSpPr txBox="1"/>
            <p:nvPr/>
          </p:nvSpPr>
          <p:spPr>
            <a:xfrm>
              <a:off x="9682460" y="1957649"/>
              <a:ext cx="1554480" cy="369332"/>
            </a:xfrm>
            <a:prstGeom prst="rect">
              <a:avLst/>
            </a:prstGeom>
            <a:noFill/>
          </p:spPr>
          <p:txBody>
            <a:bodyPr wrap="square" rtlCol="0">
              <a:spAutoFit/>
            </a:bodyPr>
            <a:lstStyle/>
            <a:p>
              <a:r>
                <a:rPr lang="en-US" dirty="0">
                  <a:solidFill>
                    <a:schemeClr val="bg1"/>
                  </a:solidFill>
                  <a:latin typeface="Candara" panose="020E0502030303020204" pitchFamily="34" charset="0"/>
                </a:rPr>
                <a:t>Lorem Ipsum</a:t>
              </a:r>
            </a:p>
          </p:txBody>
        </p:sp>
      </p:grpSp>
      <p:grpSp>
        <p:nvGrpSpPr>
          <p:cNvPr id="14" name="Group 13"/>
          <p:cNvGrpSpPr/>
          <p:nvPr/>
        </p:nvGrpSpPr>
        <p:grpSpPr>
          <a:xfrm>
            <a:off x="9305162" y="2464166"/>
            <a:ext cx="1833853" cy="426430"/>
            <a:chOff x="9403087" y="1900551"/>
            <a:chExt cx="1833853" cy="426430"/>
          </a:xfrm>
        </p:grpSpPr>
        <p:sp>
          <p:nvSpPr>
            <p:cNvPr id="15" name="Freeform 16"/>
            <p:cNvSpPr>
              <a:spLocks noChangeAspect="1" noChangeArrowheads="1"/>
            </p:cNvSpPr>
            <p:nvPr/>
          </p:nvSpPr>
          <p:spPr bwMode="auto">
            <a:xfrm>
              <a:off x="9403087" y="1900551"/>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189A80"/>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6" name="TextBox 15"/>
            <p:cNvSpPr txBox="1"/>
            <p:nvPr/>
          </p:nvSpPr>
          <p:spPr>
            <a:xfrm>
              <a:off x="9682460" y="1957649"/>
              <a:ext cx="1554480" cy="369332"/>
            </a:xfrm>
            <a:prstGeom prst="rect">
              <a:avLst/>
            </a:prstGeom>
            <a:noFill/>
          </p:spPr>
          <p:txBody>
            <a:bodyPr wrap="square" rtlCol="0">
              <a:spAutoFit/>
            </a:bodyPr>
            <a:lstStyle/>
            <a:p>
              <a:r>
                <a:rPr lang="en-US" dirty="0">
                  <a:solidFill>
                    <a:schemeClr val="bg1"/>
                  </a:solidFill>
                  <a:latin typeface="Candara" panose="020E0502030303020204" pitchFamily="34" charset="0"/>
                </a:rPr>
                <a:t>Lorem Ipsum</a:t>
              </a:r>
            </a:p>
          </p:txBody>
        </p:sp>
      </p:grpSp>
      <p:grpSp>
        <p:nvGrpSpPr>
          <p:cNvPr id="17" name="Group 16"/>
          <p:cNvGrpSpPr/>
          <p:nvPr/>
        </p:nvGrpSpPr>
        <p:grpSpPr>
          <a:xfrm>
            <a:off x="9305162" y="3171969"/>
            <a:ext cx="1833853" cy="426430"/>
            <a:chOff x="9403087" y="1900551"/>
            <a:chExt cx="1833853" cy="426430"/>
          </a:xfrm>
        </p:grpSpPr>
        <p:sp>
          <p:nvSpPr>
            <p:cNvPr id="18" name="Freeform 16"/>
            <p:cNvSpPr>
              <a:spLocks noChangeAspect="1" noChangeArrowheads="1"/>
            </p:cNvSpPr>
            <p:nvPr/>
          </p:nvSpPr>
          <p:spPr bwMode="auto">
            <a:xfrm>
              <a:off x="9403087" y="1900551"/>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EF9D27"/>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dirty="0"/>
            </a:p>
          </p:txBody>
        </p:sp>
        <p:sp>
          <p:nvSpPr>
            <p:cNvPr id="19" name="TextBox 18"/>
            <p:cNvSpPr txBox="1"/>
            <p:nvPr/>
          </p:nvSpPr>
          <p:spPr>
            <a:xfrm>
              <a:off x="9682460" y="1957649"/>
              <a:ext cx="1554480" cy="369332"/>
            </a:xfrm>
            <a:prstGeom prst="rect">
              <a:avLst/>
            </a:prstGeom>
            <a:noFill/>
          </p:spPr>
          <p:txBody>
            <a:bodyPr wrap="square" rtlCol="0">
              <a:spAutoFit/>
            </a:bodyPr>
            <a:lstStyle/>
            <a:p>
              <a:r>
                <a:rPr lang="en-US" dirty="0">
                  <a:solidFill>
                    <a:schemeClr val="bg1"/>
                  </a:solidFill>
                  <a:latin typeface="Candara" panose="020E0502030303020204" pitchFamily="34" charset="0"/>
                </a:rPr>
                <a:t>Lorem Ipsum</a:t>
              </a:r>
            </a:p>
          </p:txBody>
        </p:sp>
      </p:grpSp>
      <p:grpSp>
        <p:nvGrpSpPr>
          <p:cNvPr id="20" name="Group 19"/>
          <p:cNvGrpSpPr/>
          <p:nvPr/>
        </p:nvGrpSpPr>
        <p:grpSpPr>
          <a:xfrm>
            <a:off x="9305162" y="3841538"/>
            <a:ext cx="1833853" cy="426430"/>
            <a:chOff x="9403087" y="1900551"/>
            <a:chExt cx="1833853" cy="426430"/>
          </a:xfrm>
        </p:grpSpPr>
        <p:sp>
          <p:nvSpPr>
            <p:cNvPr id="21" name="Freeform 16"/>
            <p:cNvSpPr>
              <a:spLocks noChangeAspect="1" noChangeArrowheads="1"/>
            </p:cNvSpPr>
            <p:nvPr/>
          </p:nvSpPr>
          <p:spPr bwMode="auto">
            <a:xfrm>
              <a:off x="9403087" y="1900551"/>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D34132"/>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dirty="0"/>
            </a:p>
          </p:txBody>
        </p:sp>
        <p:sp>
          <p:nvSpPr>
            <p:cNvPr id="22" name="TextBox 21"/>
            <p:cNvSpPr txBox="1"/>
            <p:nvPr/>
          </p:nvSpPr>
          <p:spPr>
            <a:xfrm>
              <a:off x="9682460" y="1957649"/>
              <a:ext cx="1554480" cy="369332"/>
            </a:xfrm>
            <a:prstGeom prst="rect">
              <a:avLst/>
            </a:prstGeom>
            <a:noFill/>
          </p:spPr>
          <p:txBody>
            <a:bodyPr wrap="square" rtlCol="0">
              <a:spAutoFit/>
            </a:bodyPr>
            <a:lstStyle/>
            <a:p>
              <a:r>
                <a:rPr lang="en-US" dirty="0">
                  <a:solidFill>
                    <a:schemeClr val="bg1"/>
                  </a:solidFill>
                  <a:latin typeface="Candara" panose="020E0502030303020204" pitchFamily="34" charset="0"/>
                </a:rPr>
                <a:t>Lorem Ipsum</a:t>
              </a:r>
            </a:p>
          </p:txBody>
        </p:sp>
      </p:grpSp>
      <p:pic>
        <p:nvPicPr>
          <p:cNvPr id="23" name="Picture 22">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191127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1000"/>
                                        <p:tgtEl>
                                          <p:spTgt spid="4"/>
                                        </p:tgtEl>
                                      </p:cBhvr>
                                    </p:animEffect>
                                  </p:childTnLst>
                                </p:cTn>
                              </p:par>
                            </p:childTnLst>
                          </p:cTn>
                        </p:par>
                        <p:par>
                          <p:cTn id="8" fill="hold">
                            <p:stCondLst>
                              <p:cond delay="1000"/>
                            </p:stCondLst>
                            <p:childTnLst>
                              <p:par>
                                <p:cTn id="9" presetID="37"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900" decel="100000" fill="hold"/>
                                        <p:tgtEl>
                                          <p:spTgt spid="2"/>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15" fill="hold">
                            <p:stCondLst>
                              <p:cond delay="2000"/>
                            </p:stCondLst>
                            <p:childTnLst>
                              <p:par>
                                <p:cTn id="16" presetID="37" presetClass="entr" presetSubtype="0" fill="hold" nodeType="after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1000"/>
                                        <p:tgtEl>
                                          <p:spTgt spid="7"/>
                                        </p:tgtEl>
                                      </p:cBhvr>
                                    </p:animEffect>
                                    <p:anim calcmode="lin" valueType="num">
                                      <p:cBhvr>
                                        <p:cTn id="19" dur="1000" fill="hold"/>
                                        <p:tgtEl>
                                          <p:spTgt spid="7"/>
                                        </p:tgtEl>
                                        <p:attrNameLst>
                                          <p:attrName>ppt_x</p:attrName>
                                        </p:attrNameLst>
                                      </p:cBhvr>
                                      <p:tavLst>
                                        <p:tav tm="0">
                                          <p:val>
                                            <p:strVal val="#ppt_x"/>
                                          </p:val>
                                        </p:tav>
                                        <p:tav tm="100000">
                                          <p:val>
                                            <p:strVal val="#ppt_x"/>
                                          </p:val>
                                        </p:tav>
                                      </p:tavLst>
                                    </p:anim>
                                    <p:anim calcmode="lin" valueType="num">
                                      <p:cBhvr>
                                        <p:cTn id="20" dur="900" decel="100000" fill="hold"/>
                                        <p:tgtEl>
                                          <p:spTgt spid="7"/>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par>
                          <p:cTn id="22" fill="hold">
                            <p:stCondLst>
                              <p:cond delay="3000"/>
                            </p:stCondLst>
                            <p:childTnLst>
                              <p:par>
                                <p:cTn id="23" presetID="16" presetClass="entr" presetSubtype="42" fill="hold" grpId="0" nodeType="after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barn(outHorizontal)">
                                      <p:cBhvr>
                                        <p:cTn id="25" dur="500"/>
                                        <p:tgtEl>
                                          <p:spTgt spid="3"/>
                                        </p:tgtEl>
                                      </p:cBhvr>
                                    </p:animEffect>
                                  </p:childTnLst>
                                </p:cTn>
                              </p:par>
                            </p:childTnLst>
                          </p:cTn>
                        </p:par>
                        <p:par>
                          <p:cTn id="26" fill="hold">
                            <p:stCondLst>
                              <p:cond delay="3500"/>
                            </p:stCondLst>
                            <p:childTnLst>
                              <p:par>
                                <p:cTn id="27" presetID="23" presetClass="entr" presetSubtype="528" fill="hold" nodeType="after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p:cTn id="29" dur="500" fill="hold"/>
                                        <p:tgtEl>
                                          <p:spTgt spid="13"/>
                                        </p:tgtEl>
                                        <p:attrNameLst>
                                          <p:attrName>ppt_w</p:attrName>
                                        </p:attrNameLst>
                                      </p:cBhvr>
                                      <p:tavLst>
                                        <p:tav tm="0">
                                          <p:val>
                                            <p:fltVal val="0"/>
                                          </p:val>
                                        </p:tav>
                                        <p:tav tm="100000">
                                          <p:val>
                                            <p:strVal val="#ppt_w"/>
                                          </p:val>
                                        </p:tav>
                                      </p:tavLst>
                                    </p:anim>
                                    <p:anim calcmode="lin" valueType="num">
                                      <p:cBhvr>
                                        <p:cTn id="30" dur="500" fill="hold"/>
                                        <p:tgtEl>
                                          <p:spTgt spid="13"/>
                                        </p:tgtEl>
                                        <p:attrNameLst>
                                          <p:attrName>ppt_h</p:attrName>
                                        </p:attrNameLst>
                                      </p:cBhvr>
                                      <p:tavLst>
                                        <p:tav tm="0">
                                          <p:val>
                                            <p:fltVal val="0"/>
                                          </p:val>
                                        </p:tav>
                                        <p:tav tm="100000">
                                          <p:val>
                                            <p:strVal val="#ppt_h"/>
                                          </p:val>
                                        </p:tav>
                                      </p:tavLst>
                                    </p:anim>
                                    <p:anim calcmode="lin" valueType="num">
                                      <p:cBhvr>
                                        <p:cTn id="31" dur="500" fill="hold"/>
                                        <p:tgtEl>
                                          <p:spTgt spid="13"/>
                                        </p:tgtEl>
                                        <p:attrNameLst>
                                          <p:attrName>ppt_x</p:attrName>
                                        </p:attrNameLst>
                                      </p:cBhvr>
                                      <p:tavLst>
                                        <p:tav tm="0">
                                          <p:val>
                                            <p:fltVal val="0.5"/>
                                          </p:val>
                                        </p:tav>
                                        <p:tav tm="100000">
                                          <p:val>
                                            <p:strVal val="#ppt_x"/>
                                          </p:val>
                                        </p:tav>
                                      </p:tavLst>
                                    </p:anim>
                                    <p:anim calcmode="lin" valueType="num">
                                      <p:cBhvr>
                                        <p:cTn id="32" dur="500" fill="hold"/>
                                        <p:tgtEl>
                                          <p:spTgt spid="13"/>
                                        </p:tgtEl>
                                        <p:attrNameLst>
                                          <p:attrName>ppt_y</p:attrName>
                                        </p:attrNameLst>
                                      </p:cBhvr>
                                      <p:tavLst>
                                        <p:tav tm="0">
                                          <p:val>
                                            <p:fltVal val="0.5"/>
                                          </p:val>
                                        </p:tav>
                                        <p:tav tm="100000">
                                          <p:val>
                                            <p:strVal val="#ppt_y"/>
                                          </p:val>
                                        </p:tav>
                                      </p:tavLst>
                                    </p:anim>
                                  </p:childTnLst>
                                </p:cTn>
                              </p:par>
                            </p:childTnLst>
                          </p:cTn>
                        </p:par>
                        <p:par>
                          <p:cTn id="33" fill="hold">
                            <p:stCondLst>
                              <p:cond delay="4000"/>
                            </p:stCondLst>
                            <p:childTnLst>
                              <p:par>
                                <p:cTn id="34" presetID="23" presetClass="entr" presetSubtype="528" fill="hold" nodeType="afterEffect">
                                  <p:stCondLst>
                                    <p:cond delay="0"/>
                                  </p:stCondLst>
                                  <p:childTnLst>
                                    <p:set>
                                      <p:cBhvr>
                                        <p:cTn id="35" dur="1" fill="hold">
                                          <p:stCondLst>
                                            <p:cond delay="0"/>
                                          </p:stCondLst>
                                        </p:cTn>
                                        <p:tgtEl>
                                          <p:spTgt spid="14"/>
                                        </p:tgtEl>
                                        <p:attrNameLst>
                                          <p:attrName>style.visibility</p:attrName>
                                        </p:attrNameLst>
                                      </p:cBhvr>
                                      <p:to>
                                        <p:strVal val="visible"/>
                                      </p:to>
                                    </p:set>
                                    <p:anim calcmode="lin" valueType="num">
                                      <p:cBhvr>
                                        <p:cTn id="36" dur="500" fill="hold"/>
                                        <p:tgtEl>
                                          <p:spTgt spid="14"/>
                                        </p:tgtEl>
                                        <p:attrNameLst>
                                          <p:attrName>ppt_w</p:attrName>
                                        </p:attrNameLst>
                                      </p:cBhvr>
                                      <p:tavLst>
                                        <p:tav tm="0">
                                          <p:val>
                                            <p:fltVal val="0"/>
                                          </p:val>
                                        </p:tav>
                                        <p:tav tm="100000">
                                          <p:val>
                                            <p:strVal val="#ppt_w"/>
                                          </p:val>
                                        </p:tav>
                                      </p:tavLst>
                                    </p:anim>
                                    <p:anim calcmode="lin" valueType="num">
                                      <p:cBhvr>
                                        <p:cTn id="37" dur="500" fill="hold"/>
                                        <p:tgtEl>
                                          <p:spTgt spid="14"/>
                                        </p:tgtEl>
                                        <p:attrNameLst>
                                          <p:attrName>ppt_h</p:attrName>
                                        </p:attrNameLst>
                                      </p:cBhvr>
                                      <p:tavLst>
                                        <p:tav tm="0">
                                          <p:val>
                                            <p:fltVal val="0"/>
                                          </p:val>
                                        </p:tav>
                                        <p:tav tm="100000">
                                          <p:val>
                                            <p:strVal val="#ppt_h"/>
                                          </p:val>
                                        </p:tav>
                                      </p:tavLst>
                                    </p:anim>
                                    <p:anim calcmode="lin" valueType="num">
                                      <p:cBhvr>
                                        <p:cTn id="38" dur="500" fill="hold"/>
                                        <p:tgtEl>
                                          <p:spTgt spid="14"/>
                                        </p:tgtEl>
                                        <p:attrNameLst>
                                          <p:attrName>ppt_x</p:attrName>
                                        </p:attrNameLst>
                                      </p:cBhvr>
                                      <p:tavLst>
                                        <p:tav tm="0">
                                          <p:val>
                                            <p:fltVal val="0.5"/>
                                          </p:val>
                                        </p:tav>
                                        <p:tav tm="100000">
                                          <p:val>
                                            <p:strVal val="#ppt_x"/>
                                          </p:val>
                                        </p:tav>
                                      </p:tavLst>
                                    </p:anim>
                                    <p:anim calcmode="lin" valueType="num">
                                      <p:cBhvr>
                                        <p:cTn id="39" dur="500" fill="hold"/>
                                        <p:tgtEl>
                                          <p:spTgt spid="14"/>
                                        </p:tgtEl>
                                        <p:attrNameLst>
                                          <p:attrName>ppt_y</p:attrName>
                                        </p:attrNameLst>
                                      </p:cBhvr>
                                      <p:tavLst>
                                        <p:tav tm="0">
                                          <p:val>
                                            <p:fltVal val="0.5"/>
                                          </p:val>
                                        </p:tav>
                                        <p:tav tm="100000">
                                          <p:val>
                                            <p:strVal val="#ppt_y"/>
                                          </p:val>
                                        </p:tav>
                                      </p:tavLst>
                                    </p:anim>
                                  </p:childTnLst>
                                </p:cTn>
                              </p:par>
                            </p:childTnLst>
                          </p:cTn>
                        </p:par>
                        <p:par>
                          <p:cTn id="40" fill="hold">
                            <p:stCondLst>
                              <p:cond delay="4500"/>
                            </p:stCondLst>
                            <p:childTnLst>
                              <p:par>
                                <p:cTn id="41" presetID="23" presetClass="entr" presetSubtype="528" fill="hold" nodeType="after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p:cTn id="43" dur="500" fill="hold"/>
                                        <p:tgtEl>
                                          <p:spTgt spid="17"/>
                                        </p:tgtEl>
                                        <p:attrNameLst>
                                          <p:attrName>ppt_w</p:attrName>
                                        </p:attrNameLst>
                                      </p:cBhvr>
                                      <p:tavLst>
                                        <p:tav tm="0">
                                          <p:val>
                                            <p:fltVal val="0"/>
                                          </p:val>
                                        </p:tav>
                                        <p:tav tm="100000">
                                          <p:val>
                                            <p:strVal val="#ppt_w"/>
                                          </p:val>
                                        </p:tav>
                                      </p:tavLst>
                                    </p:anim>
                                    <p:anim calcmode="lin" valueType="num">
                                      <p:cBhvr>
                                        <p:cTn id="44" dur="500" fill="hold"/>
                                        <p:tgtEl>
                                          <p:spTgt spid="17"/>
                                        </p:tgtEl>
                                        <p:attrNameLst>
                                          <p:attrName>ppt_h</p:attrName>
                                        </p:attrNameLst>
                                      </p:cBhvr>
                                      <p:tavLst>
                                        <p:tav tm="0">
                                          <p:val>
                                            <p:fltVal val="0"/>
                                          </p:val>
                                        </p:tav>
                                        <p:tav tm="100000">
                                          <p:val>
                                            <p:strVal val="#ppt_h"/>
                                          </p:val>
                                        </p:tav>
                                      </p:tavLst>
                                    </p:anim>
                                    <p:anim calcmode="lin" valueType="num">
                                      <p:cBhvr>
                                        <p:cTn id="45" dur="500" fill="hold"/>
                                        <p:tgtEl>
                                          <p:spTgt spid="17"/>
                                        </p:tgtEl>
                                        <p:attrNameLst>
                                          <p:attrName>ppt_x</p:attrName>
                                        </p:attrNameLst>
                                      </p:cBhvr>
                                      <p:tavLst>
                                        <p:tav tm="0">
                                          <p:val>
                                            <p:fltVal val="0.5"/>
                                          </p:val>
                                        </p:tav>
                                        <p:tav tm="100000">
                                          <p:val>
                                            <p:strVal val="#ppt_x"/>
                                          </p:val>
                                        </p:tav>
                                      </p:tavLst>
                                    </p:anim>
                                    <p:anim calcmode="lin" valueType="num">
                                      <p:cBhvr>
                                        <p:cTn id="46" dur="500" fill="hold"/>
                                        <p:tgtEl>
                                          <p:spTgt spid="17"/>
                                        </p:tgtEl>
                                        <p:attrNameLst>
                                          <p:attrName>ppt_y</p:attrName>
                                        </p:attrNameLst>
                                      </p:cBhvr>
                                      <p:tavLst>
                                        <p:tav tm="0">
                                          <p:val>
                                            <p:fltVal val="0.5"/>
                                          </p:val>
                                        </p:tav>
                                        <p:tav tm="100000">
                                          <p:val>
                                            <p:strVal val="#ppt_y"/>
                                          </p:val>
                                        </p:tav>
                                      </p:tavLst>
                                    </p:anim>
                                  </p:childTnLst>
                                </p:cTn>
                              </p:par>
                            </p:childTnLst>
                          </p:cTn>
                        </p:par>
                        <p:par>
                          <p:cTn id="47" fill="hold">
                            <p:stCondLst>
                              <p:cond delay="5000"/>
                            </p:stCondLst>
                            <p:childTnLst>
                              <p:par>
                                <p:cTn id="48" presetID="23" presetClass="entr" presetSubtype="528" fill="hold" nodeType="afterEffect">
                                  <p:stCondLst>
                                    <p:cond delay="0"/>
                                  </p:stCondLst>
                                  <p:childTnLst>
                                    <p:set>
                                      <p:cBhvr>
                                        <p:cTn id="49" dur="1" fill="hold">
                                          <p:stCondLst>
                                            <p:cond delay="0"/>
                                          </p:stCondLst>
                                        </p:cTn>
                                        <p:tgtEl>
                                          <p:spTgt spid="20"/>
                                        </p:tgtEl>
                                        <p:attrNameLst>
                                          <p:attrName>style.visibility</p:attrName>
                                        </p:attrNameLst>
                                      </p:cBhvr>
                                      <p:to>
                                        <p:strVal val="visible"/>
                                      </p:to>
                                    </p:set>
                                    <p:anim calcmode="lin" valueType="num">
                                      <p:cBhvr>
                                        <p:cTn id="50" dur="500" fill="hold"/>
                                        <p:tgtEl>
                                          <p:spTgt spid="20"/>
                                        </p:tgtEl>
                                        <p:attrNameLst>
                                          <p:attrName>ppt_w</p:attrName>
                                        </p:attrNameLst>
                                      </p:cBhvr>
                                      <p:tavLst>
                                        <p:tav tm="0">
                                          <p:val>
                                            <p:fltVal val="0"/>
                                          </p:val>
                                        </p:tav>
                                        <p:tav tm="100000">
                                          <p:val>
                                            <p:strVal val="#ppt_w"/>
                                          </p:val>
                                        </p:tav>
                                      </p:tavLst>
                                    </p:anim>
                                    <p:anim calcmode="lin" valueType="num">
                                      <p:cBhvr>
                                        <p:cTn id="51" dur="500" fill="hold"/>
                                        <p:tgtEl>
                                          <p:spTgt spid="20"/>
                                        </p:tgtEl>
                                        <p:attrNameLst>
                                          <p:attrName>ppt_h</p:attrName>
                                        </p:attrNameLst>
                                      </p:cBhvr>
                                      <p:tavLst>
                                        <p:tav tm="0">
                                          <p:val>
                                            <p:fltVal val="0"/>
                                          </p:val>
                                        </p:tav>
                                        <p:tav tm="100000">
                                          <p:val>
                                            <p:strVal val="#ppt_h"/>
                                          </p:val>
                                        </p:tav>
                                      </p:tavLst>
                                    </p:anim>
                                    <p:anim calcmode="lin" valueType="num">
                                      <p:cBhvr>
                                        <p:cTn id="52" dur="500" fill="hold"/>
                                        <p:tgtEl>
                                          <p:spTgt spid="20"/>
                                        </p:tgtEl>
                                        <p:attrNameLst>
                                          <p:attrName>ppt_x</p:attrName>
                                        </p:attrNameLst>
                                      </p:cBhvr>
                                      <p:tavLst>
                                        <p:tav tm="0">
                                          <p:val>
                                            <p:fltVal val="0.5"/>
                                          </p:val>
                                        </p:tav>
                                        <p:tav tm="100000">
                                          <p:val>
                                            <p:strVal val="#ppt_x"/>
                                          </p:val>
                                        </p:tav>
                                      </p:tavLst>
                                    </p:anim>
                                    <p:anim calcmode="lin" valueType="num">
                                      <p:cBhvr>
                                        <p:cTn id="53" dur="500" fill="hold"/>
                                        <p:tgtEl>
                                          <p:spTgt spid="20"/>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animBg="1"/>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3072</TotalTime>
  <Words>1177</Words>
  <Application>Microsoft Office PowerPoint</Application>
  <PresentationFormat>Widescreen</PresentationFormat>
  <Paragraphs>46</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611</cp:revision>
  <dcterms:created xsi:type="dcterms:W3CDTF">2015-12-31T02:20:12Z</dcterms:created>
  <dcterms:modified xsi:type="dcterms:W3CDTF">2016-09-27T23:03:33Z</dcterms:modified>
</cp:coreProperties>
</file>