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9059" y="1612445"/>
            <a:ext cx="10509956" cy="3546577"/>
          </a:xfrm>
          <a:prstGeom prst="rect">
            <a:avLst/>
          </a:prstGeom>
          <a:blipFill>
            <a:blip r:embed="rId2"/>
            <a:stretch>
              <a:fillRect/>
            </a:stretch>
          </a:blipFill>
          <a:ln>
            <a:noFill/>
          </a:ln>
          <a:effectLst>
            <a:innerShdw blurRad="114300">
              <a:prstClr val="black"/>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682044" y="2269065"/>
            <a:ext cx="8895645" cy="2314222"/>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 name="TextBox 6"/>
          <p:cNvSpPr txBox="1"/>
          <p:nvPr/>
        </p:nvSpPr>
        <p:spPr>
          <a:xfrm>
            <a:off x="5314507" y="843004"/>
            <a:ext cx="1562986"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sp>
        <p:nvSpPr>
          <p:cNvPr id="8" name="TextBox 7"/>
          <p:cNvSpPr txBox="1"/>
          <p:nvPr/>
        </p:nvSpPr>
        <p:spPr>
          <a:xfrm>
            <a:off x="1512711" y="5622593"/>
            <a:ext cx="9166578" cy="738664"/>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9" name="Freeform 8"/>
          <p:cNvSpPr>
            <a:spLocks noChangeAspect="1" noChangeArrowheads="1"/>
          </p:cNvSpPr>
          <p:nvPr/>
        </p:nvSpPr>
        <p:spPr bwMode="auto">
          <a:xfrm>
            <a:off x="9155997" y="2457442"/>
            <a:ext cx="306542" cy="365760"/>
          </a:xfrm>
          <a:custGeom>
            <a:avLst/>
            <a:gdLst>
              <a:gd name="T0" fmla="*/ 155 w 774"/>
              <a:gd name="T1" fmla="*/ 692 h 928"/>
              <a:gd name="T2" fmla="*/ 199 w 774"/>
              <a:gd name="T3" fmla="*/ 736 h 928"/>
              <a:gd name="T4" fmla="*/ 236 w 774"/>
              <a:gd name="T5" fmla="*/ 736 h 928"/>
              <a:gd name="T6" fmla="*/ 236 w 774"/>
              <a:gd name="T7" fmla="*/ 868 h 928"/>
              <a:gd name="T8" fmla="*/ 295 w 774"/>
              <a:gd name="T9" fmla="*/ 927 h 928"/>
              <a:gd name="T10" fmla="*/ 353 w 774"/>
              <a:gd name="T11" fmla="*/ 868 h 928"/>
              <a:gd name="T12" fmla="*/ 353 w 774"/>
              <a:gd name="T13" fmla="*/ 736 h 928"/>
              <a:gd name="T14" fmla="*/ 427 w 774"/>
              <a:gd name="T15" fmla="*/ 736 h 928"/>
              <a:gd name="T16" fmla="*/ 427 w 774"/>
              <a:gd name="T17" fmla="*/ 868 h 928"/>
              <a:gd name="T18" fmla="*/ 486 w 774"/>
              <a:gd name="T19" fmla="*/ 927 h 928"/>
              <a:gd name="T20" fmla="*/ 545 w 774"/>
              <a:gd name="T21" fmla="*/ 868 h 928"/>
              <a:gd name="T22" fmla="*/ 545 w 774"/>
              <a:gd name="T23" fmla="*/ 736 h 928"/>
              <a:gd name="T24" fmla="*/ 581 w 774"/>
              <a:gd name="T25" fmla="*/ 736 h 928"/>
              <a:gd name="T26" fmla="*/ 618 w 774"/>
              <a:gd name="T27" fmla="*/ 692 h 928"/>
              <a:gd name="T28" fmla="*/ 618 w 774"/>
              <a:gd name="T29" fmla="*/ 309 h 928"/>
              <a:gd name="T30" fmla="*/ 155 w 774"/>
              <a:gd name="T31" fmla="*/ 309 h 928"/>
              <a:gd name="T32" fmla="*/ 155 w 774"/>
              <a:gd name="T33" fmla="*/ 692 h 928"/>
              <a:gd name="T34" fmla="*/ 59 w 774"/>
              <a:gd name="T35" fmla="*/ 309 h 928"/>
              <a:gd name="T36" fmla="*/ 0 w 774"/>
              <a:gd name="T37" fmla="*/ 368 h 928"/>
              <a:gd name="T38" fmla="*/ 0 w 774"/>
              <a:gd name="T39" fmla="*/ 640 h 928"/>
              <a:gd name="T40" fmla="*/ 59 w 774"/>
              <a:gd name="T41" fmla="*/ 692 h 928"/>
              <a:gd name="T42" fmla="*/ 118 w 774"/>
              <a:gd name="T43" fmla="*/ 640 h 928"/>
              <a:gd name="T44" fmla="*/ 118 w 774"/>
              <a:gd name="T45" fmla="*/ 368 h 928"/>
              <a:gd name="T46" fmla="*/ 59 w 774"/>
              <a:gd name="T47" fmla="*/ 309 h 928"/>
              <a:gd name="T48" fmla="*/ 714 w 774"/>
              <a:gd name="T49" fmla="*/ 309 h 928"/>
              <a:gd name="T50" fmla="*/ 655 w 774"/>
              <a:gd name="T51" fmla="*/ 368 h 928"/>
              <a:gd name="T52" fmla="*/ 655 w 774"/>
              <a:gd name="T53" fmla="*/ 640 h 928"/>
              <a:gd name="T54" fmla="*/ 714 w 774"/>
              <a:gd name="T55" fmla="*/ 692 h 928"/>
              <a:gd name="T56" fmla="*/ 773 w 774"/>
              <a:gd name="T57" fmla="*/ 640 h 928"/>
              <a:gd name="T58" fmla="*/ 773 w 774"/>
              <a:gd name="T59" fmla="*/ 368 h 928"/>
              <a:gd name="T60" fmla="*/ 714 w 774"/>
              <a:gd name="T61" fmla="*/ 309 h 928"/>
              <a:gd name="T62" fmla="*/ 523 w 774"/>
              <a:gd name="T63" fmla="*/ 88 h 928"/>
              <a:gd name="T64" fmla="*/ 574 w 774"/>
              <a:gd name="T65" fmla="*/ 37 h 928"/>
              <a:gd name="T66" fmla="*/ 574 w 774"/>
              <a:gd name="T67" fmla="*/ 8 h 928"/>
              <a:gd name="T68" fmla="*/ 545 w 774"/>
              <a:gd name="T69" fmla="*/ 8 h 928"/>
              <a:gd name="T70" fmla="*/ 486 w 774"/>
              <a:gd name="T71" fmla="*/ 66 h 928"/>
              <a:gd name="T72" fmla="*/ 390 w 774"/>
              <a:gd name="T73" fmla="*/ 44 h 928"/>
              <a:gd name="T74" fmla="*/ 287 w 774"/>
              <a:gd name="T75" fmla="*/ 66 h 928"/>
              <a:gd name="T76" fmla="*/ 228 w 774"/>
              <a:gd name="T77" fmla="*/ 8 h 928"/>
              <a:gd name="T78" fmla="*/ 199 w 774"/>
              <a:gd name="T79" fmla="*/ 8 h 928"/>
              <a:gd name="T80" fmla="*/ 199 w 774"/>
              <a:gd name="T81" fmla="*/ 37 h 928"/>
              <a:gd name="T82" fmla="*/ 251 w 774"/>
              <a:gd name="T83" fmla="*/ 88 h 928"/>
              <a:gd name="T84" fmla="*/ 155 w 774"/>
              <a:gd name="T85" fmla="*/ 272 h 928"/>
              <a:gd name="T86" fmla="*/ 618 w 774"/>
              <a:gd name="T87" fmla="*/ 272 h 928"/>
              <a:gd name="T88" fmla="*/ 523 w 774"/>
              <a:gd name="T89" fmla="*/ 88 h 928"/>
              <a:gd name="T90" fmla="*/ 309 w 774"/>
              <a:gd name="T91" fmla="*/ 191 h 928"/>
              <a:gd name="T92" fmla="*/ 273 w 774"/>
              <a:gd name="T93" fmla="*/ 191 h 928"/>
              <a:gd name="T94" fmla="*/ 273 w 774"/>
              <a:gd name="T95" fmla="*/ 155 h 928"/>
              <a:gd name="T96" fmla="*/ 309 w 774"/>
              <a:gd name="T97" fmla="*/ 155 h 928"/>
              <a:gd name="T98" fmla="*/ 309 w 774"/>
              <a:gd name="T99" fmla="*/ 191 h 928"/>
              <a:gd name="T100" fmla="*/ 501 w 774"/>
              <a:gd name="T101" fmla="*/ 191 h 928"/>
              <a:gd name="T102" fmla="*/ 464 w 774"/>
              <a:gd name="T103" fmla="*/ 191 h 928"/>
              <a:gd name="T104" fmla="*/ 464 w 774"/>
              <a:gd name="T105" fmla="*/ 155 h 928"/>
              <a:gd name="T106" fmla="*/ 501 w 774"/>
              <a:gd name="T107" fmla="*/ 155 h 928"/>
              <a:gd name="T108" fmla="*/ 501 w 774"/>
              <a:gd name="T109" fmla="*/ 191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74" h="928">
                <a:moveTo>
                  <a:pt x="155" y="692"/>
                </a:moveTo>
                <a:cubicBezTo>
                  <a:pt x="155" y="721"/>
                  <a:pt x="177" y="736"/>
                  <a:pt x="199" y="736"/>
                </a:cubicBezTo>
                <a:lnTo>
                  <a:pt x="236" y="736"/>
                </a:lnTo>
                <a:lnTo>
                  <a:pt x="236" y="868"/>
                </a:lnTo>
                <a:cubicBezTo>
                  <a:pt x="236" y="897"/>
                  <a:pt x="265" y="927"/>
                  <a:pt x="295" y="927"/>
                </a:cubicBezTo>
                <a:cubicBezTo>
                  <a:pt x="324" y="927"/>
                  <a:pt x="353" y="897"/>
                  <a:pt x="353" y="868"/>
                </a:cubicBezTo>
                <a:lnTo>
                  <a:pt x="353" y="736"/>
                </a:lnTo>
                <a:lnTo>
                  <a:pt x="427" y="736"/>
                </a:lnTo>
                <a:lnTo>
                  <a:pt x="427" y="868"/>
                </a:lnTo>
                <a:cubicBezTo>
                  <a:pt x="427" y="897"/>
                  <a:pt x="456" y="927"/>
                  <a:pt x="486" y="927"/>
                </a:cubicBezTo>
                <a:cubicBezTo>
                  <a:pt x="515" y="927"/>
                  <a:pt x="545" y="897"/>
                  <a:pt x="545" y="868"/>
                </a:cubicBezTo>
                <a:lnTo>
                  <a:pt x="545" y="736"/>
                </a:lnTo>
                <a:lnTo>
                  <a:pt x="581" y="736"/>
                </a:lnTo>
                <a:cubicBezTo>
                  <a:pt x="604" y="736"/>
                  <a:pt x="618" y="721"/>
                  <a:pt x="618" y="692"/>
                </a:cubicBezTo>
                <a:lnTo>
                  <a:pt x="618" y="309"/>
                </a:lnTo>
                <a:lnTo>
                  <a:pt x="155" y="309"/>
                </a:lnTo>
                <a:lnTo>
                  <a:pt x="155" y="692"/>
                </a:lnTo>
                <a:close/>
                <a:moveTo>
                  <a:pt x="59" y="309"/>
                </a:moveTo>
                <a:cubicBezTo>
                  <a:pt x="30" y="309"/>
                  <a:pt x="0" y="339"/>
                  <a:pt x="0" y="368"/>
                </a:cubicBezTo>
                <a:lnTo>
                  <a:pt x="0" y="640"/>
                </a:lnTo>
                <a:cubicBezTo>
                  <a:pt x="0" y="669"/>
                  <a:pt x="26" y="692"/>
                  <a:pt x="59" y="692"/>
                </a:cubicBezTo>
                <a:cubicBezTo>
                  <a:pt x="92" y="692"/>
                  <a:pt x="118" y="669"/>
                  <a:pt x="118" y="640"/>
                </a:cubicBezTo>
                <a:lnTo>
                  <a:pt x="118" y="368"/>
                </a:lnTo>
                <a:cubicBezTo>
                  <a:pt x="118" y="339"/>
                  <a:pt x="96" y="309"/>
                  <a:pt x="59" y="309"/>
                </a:cubicBezTo>
                <a:close/>
                <a:moveTo>
                  <a:pt x="714" y="309"/>
                </a:moveTo>
                <a:cubicBezTo>
                  <a:pt x="684" y="309"/>
                  <a:pt x="655" y="339"/>
                  <a:pt x="655" y="368"/>
                </a:cubicBezTo>
                <a:lnTo>
                  <a:pt x="655" y="640"/>
                </a:lnTo>
                <a:cubicBezTo>
                  <a:pt x="655" y="669"/>
                  <a:pt x="684" y="692"/>
                  <a:pt x="714" y="692"/>
                </a:cubicBezTo>
                <a:cubicBezTo>
                  <a:pt x="743" y="692"/>
                  <a:pt x="773" y="669"/>
                  <a:pt x="773" y="640"/>
                </a:cubicBezTo>
                <a:lnTo>
                  <a:pt x="773" y="368"/>
                </a:lnTo>
                <a:cubicBezTo>
                  <a:pt x="773" y="339"/>
                  <a:pt x="743" y="309"/>
                  <a:pt x="714" y="309"/>
                </a:cubicBezTo>
                <a:close/>
                <a:moveTo>
                  <a:pt x="523" y="88"/>
                </a:moveTo>
                <a:lnTo>
                  <a:pt x="574" y="37"/>
                </a:lnTo>
                <a:cubicBezTo>
                  <a:pt x="581" y="30"/>
                  <a:pt x="581" y="15"/>
                  <a:pt x="574" y="8"/>
                </a:cubicBezTo>
                <a:cubicBezTo>
                  <a:pt x="567" y="0"/>
                  <a:pt x="552" y="0"/>
                  <a:pt x="545" y="8"/>
                </a:cubicBezTo>
                <a:lnTo>
                  <a:pt x="486" y="66"/>
                </a:lnTo>
                <a:cubicBezTo>
                  <a:pt x="464" y="52"/>
                  <a:pt x="427" y="44"/>
                  <a:pt x="390" y="44"/>
                </a:cubicBezTo>
                <a:cubicBezTo>
                  <a:pt x="353" y="44"/>
                  <a:pt x="317" y="52"/>
                  <a:pt x="287" y="66"/>
                </a:cubicBezTo>
                <a:lnTo>
                  <a:pt x="228" y="8"/>
                </a:lnTo>
                <a:cubicBezTo>
                  <a:pt x="221" y="0"/>
                  <a:pt x="206" y="0"/>
                  <a:pt x="199" y="8"/>
                </a:cubicBezTo>
                <a:cubicBezTo>
                  <a:pt x="199" y="15"/>
                  <a:pt x="199" y="30"/>
                  <a:pt x="199" y="37"/>
                </a:cubicBezTo>
                <a:lnTo>
                  <a:pt x="251" y="88"/>
                </a:lnTo>
                <a:cubicBezTo>
                  <a:pt x="199" y="133"/>
                  <a:pt x="155" y="191"/>
                  <a:pt x="155" y="272"/>
                </a:cubicBezTo>
                <a:lnTo>
                  <a:pt x="618" y="272"/>
                </a:lnTo>
                <a:cubicBezTo>
                  <a:pt x="618" y="191"/>
                  <a:pt x="581" y="125"/>
                  <a:pt x="523" y="88"/>
                </a:cubicBezTo>
                <a:close/>
                <a:moveTo>
                  <a:pt x="309" y="191"/>
                </a:moveTo>
                <a:lnTo>
                  <a:pt x="273" y="191"/>
                </a:lnTo>
                <a:lnTo>
                  <a:pt x="273" y="155"/>
                </a:lnTo>
                <a:lnTo>
                  <a:pt x="309" y="155"/>
                </a:lnTo>
                <a:lnTo>
                  <a:pt x="309" y="191"/>
                </a:lnTo>
                <a:close/>
                <a:moveTo>
                  <a:pt x="501" y="191"/>
                </a:moveTo>
                <a:lnTo>
                  <a:pt x="464" y="191"/>
                </a:lnTo>
                <a:lnTo>
                  <a:pt x="464" y="155"/>
                </a:lnTo>
                <a:lnTo>
                  <a:pt x="501" y="155"/>
                </a:lnTo>
                <a:lnTo>
                  <a:pt x="501" y="191"/>
                </a:lnTo>
                <a:close/>
              </a:path>
            </a:pathLst>
          </a:custGeom>
          <a:solidFill>
            <a:srgbClr val="EF9D27"/>
          </a:solidFill>
          <a:ln>
            <a:solidFill>
              <a:schemeClr val="bg1"/>
            </a:solidFill>
          </a:ln>
          <a:effectLst/>
        </p:spPr>
        <p:txBody>
          <a:bodyPr wrap="none" anchor="ctr"/>
          <a:lstStyle/>
          <a:p>
            <a:endParaRPr lang="en-US"/>
          </a:p>
        </p:txBody>
      </p:sp>
      <p:sp>
        <p:nvSpPr>
          <p:cNvPr id="10" name="Freeform 6"/>
          <p:cNvSpPr>
            <a:spLocks noChangeAspect="1" noChangeArrowheads="1"/>
          </p:cNvSpPr>
          <p:nvPr/>
        </p:nvSpPr>
        <p:spPr bwMode="auto">
          <a:xfrm>
            <a:off x="2689911" y="2451592"/>
            <a:ext cx="432259" cy="3657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34738D"/>
          </a:solidFill>
          <a:ln w="6350">
            <a:solidFill>
              <a:schemeClr val="bg1"/>
            </a:solidFill>
          </a:ln>
          <a:effectLst/>
        </p:spPr>
        <p:txBody>
          <a:bodyPr wrap="none" anchor="ctr"/>
          <a:lstStyle/>
          <a:p>
            <a:endParaRPr lang="en-US"/>
          </a:p>
        </p:txBody>
      </p:sp>
      <p:sp>
        <p:nvSpPr>
          <p:cNvPr id="11" name="Freeform 8"/>
          <p:cNvSpPr>
            <a:spLocks noChangeAspect="1" noChangeArrowheads="1"/>
          </p:cNvSpPr>
          <p:nvPr/>
        </p:nvSpPr>
        <p:spPr bwMode="auto">
          <a:xfrm>
            <a:off x="4853877" y="2451592"/>
            <a:ext cx="365760" cy="365760"/>
          </a:xfrm>
          <a:custGeom>
            <a:avLst/>
            <a:gdLst>
              <a:gd name="T0" fmla="*/ 405 w 460"/>
              <a:gd name="T1" fmla="*/ 0 h 460"/>
              <a:gd name="T2" fmla="*/ 48 w 460"/>
              <a:gd name="T3" fmla="*/ 0 h 460"/>
              <a:gd name="T4" fmla="*/ 0 w 460"/>
              <a:gd name="T5" fmla="*/ 54 h 460"/>
              <a:gd name="T6" fmla="*/ 0 w 460"/>
              <a:gd name="T7" fmla="*/ 410 h 460"/>
              <a:gd name="T8" fmla="*/ 48 w 460"/>
              <a:gd name="T9" fmla="*/ 459 h 460"/>
              <a:gd name="T10" fmla="*/ 405 w 460"/>
              <a:gd name="T11" fmla="*/ 459 h 460"/>
              <a:gd name="T12" fmla="*/ 459 w 460"/>
              <a:gd name="T13" fmla="*/ 410 h 460"/>
              <a:gd name="T14" fmla="*/ 459 w 460"/>
              <a:gd name="T15" fmla="*/ 54 h 460"/>
              <a:gd name="T16" fmla="*/ 405 w 460"/>
              <a:gd name="T17" fmla="*/ 0 h 460"/>
              <a:gd name="T18" fmla="*/ 405 w 460"/>
              <a:gd name="T19" fmla="*/ 308 h 460"/>
              <a:gd name="T20" fmla="*/ 302 w 460"/>
              <a:gd name="T21" fmla="*/ 308 h 460"/>
              <a:gd name="T22" fmla="*/ 229 w 460"/>
              <a:gd name="T23" fmla="*/ 386 h 460"/>
              <a:gd name="T24" fmla="*/ 151 w 460"/>
              <a:gd name="T25" fmla="*/ 308 h 460"/>
              <a:gd name="T26" fmla="*/ 48 w 460"/>
              <a:gd name="T27" fmla="*/ 308 h 460"/>
              <a:gd name="T28" fmla="*/ 48 w 460"/>
              <a:gd name="T29" fmla="*/ 54 h 460"/>
              <a:gd name="T30" fmla="*/ 405 w 460"/>
              <a:gd name="T31" fmla="*/ 54 h 460"/>
              <a:gd name="T32" fmla="*/ 405 w 460"/>
              <a:gd name="T33" fmla="*/ 308 h 460"/>
              <a:gd name="T34" fmla="*/ 332 w 460"/>
              <a:gd name="T35" fmla="*/ 181 h 460"/>
              <a:gd name="T36" fmla="*/ 278 w 460"/>
              <a:gd name="T37" fmla="*/ 181 h 460"/>
              <a:gd name="T38" fmla="*/ 278 w 460"/>
              <a:gd name="T39" fmla="*/ 102 h 460"/>
              <a:gd name="T40" fmla="*/ 175 w 460"/>
              <a:gd name="T41" fmla="*/ 102 h 460"/>
              <a:gd name="T42" fmla="*/ 175 w 460"/>
              <a:gd name="T43" fmla="*/ 181 h 460"/>
              <a:gd name="T44" fmla="*/ 127 w 460"/>
              <a:gd name="T45" fmla="*/ 181 h 460"/>
              <a:gd name="T46" fmla="*/ 229 w 460"/>
              <a:gd name="T47" fmla="*/ 283 h 460"/>
              <a:gd name="T48" fmla="*/ 332 w 460"/>
              <a:gd name="T49" fmla="*/ 181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0" h="460">
                <a:moveTo>
                  <a:pt x="405" y="0"/>
                </a:moveTo>
                <a:lnTo>
                  <a:pt x="48" y="0"/>
                </a:lnTo>
                <a:cubicBezTo>
                  <a:pt x="19" y="0"/>
                  <a:pt x="0" y="24"/>
                  <a:pt x="0" y="54"/>
                </a:cubicBezTo>
                <a:lnTo>
                  <a:pt x="0" y="410"/>
                </a:lnTo>
                <a:cubicBezTo>
                  <a:pt x="0" y="439"/>
                  <a:pt x="19" y="459"/>
                  <a:pt x="48" y="459"/>
                </a:cubicBezTo>
                <a:lnTo>
                  <a:pt x="405" y="459"/>
                </a:lnTo>
                <a:cubicBezTo>
                  <a:pt x="434" y="459"/>
                  <a:pt x="459" y="439"/>
                  <a:pt x="459" y="410"/>
                </a:cubicBezTo>
                <a:lnTo>
                  <a:pt x="459" y="54"/>
                </a:lnTo>
                <a:cubicBezTo>
                  <a:pt x="459" y="24"/>
                  <a:pt x="434" y="0"/>
                  <a:pt x="405" y="0"/>
                </a:cubicBezTo>
                <a:close/>
                <a:moveTo>
                  <a:pt x="405" y="308"/>
                </a:moveTo>
                <a:lnTo>
                  <a:pt x="302" y="308"/>
                </a:lnTo>
                <a:cubicBezTo>
                  <a:pt x="302" y="352"/>
                  <a:pt x="273" y="386"/>
                  <a:pt x="229" y="386"/>
                </a:cubicBezTo>
                <a:cubicBezTo>
                  <a:pt x="185" y="386"/>
                  <a:pt x="151" y="352"/>
                  <a:pt x="151" y="308"/>
                </a:cubicBezTo>
                <a:lnTo>
                  <a:pt x="48" y="308"/>
                </a:lnTo>
                <a:lnTo>
                  <a:pt x="48" y="54"/>
                </a:lnTo>
                <a:lnTo>
                  <a:pt x="405" y="54"/>
                </a:lnTo>
                <a:lnTo>
                  <a:pt x="405" y="308"/>
                </a:lnTo>
                <a:close/>
                <a:moveTo>
                  <a:pt x="332" y="181"/>
                </a:moveTo>
                <a:lnTo>
                  <a:pt x="278" y="181"/>
                </a:lnTo>
                <a:lnTo>
                  <a:pt x="278" y="102"/>
                </a:lnTo>
                <a:lnTo>
                  <a:pt x="175" y="102"/>
                </a:lnTo>
                <a:lnTo>
                  <a:pt x="175" y="181"/>
                </a:lnTo>
                <a:lnTo>
                  <a:pt x="127" y="181"/>
                </a:lnTo>
                <a:lnTo>
                  <a:pt x="229" y="283"/>
                </a:lnTo>
                <a:lnTo>
                  <a:pt x="332" y="181"/>
                </a:lnTo>
                <a:close/>
              </a:path>
            </a:pathLst>
          </a:custGeom>
          <a:solidFill>
            <a:srgbClr val="189A80"/>
          </a:solidFill>
          <a:ln w="6350">
            <a:solidFill>
              <a:schemeClr val="bg1"/>
            </a:solidFill>
          </a:ln>
          <a:effectLst/>
        </p:spPr>
        <p:txBody>
          <a:bodyPr wrap="none" anchor="ctr"/>
          <a:lstStyle/>
          <a:p>
            <a:endParaRPr lang="en-US">
              <a:solidFill>
                <a:schemeClr val="bg1"/>
              </a:solidFill>
            </a:endParaRPr>
          </a:p>
        </p:txBody>
      </p:sp>
      <p:sp>
        <p:nvSpPr>
          <p:cNvPr id="12" name="Freeform 9"/>
          <p:cNvSpPr>
            <a:spLocks noChangeAspect="1" noChangeArrowheads="1"/>
          </p:cNvSpPr>
          <p:nvPr/>
        </p:nvSpPr>
        <p:spPr bwMode="auto">
          <a:xfrm>
            <a:off x="6985211" y="2487240"/>
            <a:ext cx="359508" cy="365760"/>
          </a:xfrm>
          <a:custGeom>
            <a:avLst/>
            <a:gdLst>
              <a:gd name="T0" fmla="*/ 254 w 509"/>
              <a:gd name="T1" fmla="*/ 0 h 514"/>
              <a:gd name="T2" fmla="*/ 0 w 509"/>
              <a:gd name="T3" fmla="*/ 259 h 514"/>
              <a:gd name="T4" fmla="*/ 254 w 509"/>
              <a:gd name="T5" fmla="*/ 513 h 514"/>
              <a:gd name="T6" fmla="*/ 508 w 509"/>
              <a:gd name="T7" fmla="*/ 259 h 514"/>
              <a:gd name="T8" fmla="*/ 254 w 509"/>
              <a:gd name="T9" fmla="*/ 0 h 514"/>
              <a:gd name="T10" fmla="*/ 278 w 509"/>
              <a:gd name="T11" fmla="*/ 386 h 514"/>
              <a:gd name="T12" fmla="*/ 230 w 509"/>
              <a:gd name="T13" fmla="*/ 386 h 514"/>
              <a:gd name="T14" fmla="*/ 230 w 509"/>
              <a:gd name="T15" fmla="*/ 230 h 514"/>
              <a:gd name="T16" fmla="*/ 278 w 509"/>
              <a:gd name="T17" fmla="*/ 230 h 514"/>
              <a:gd name="T18" fmla="*/ 278 w 509"/>
              <a:gd name="T19" fmla="*/ 386 h 514"/>
              <a:gd name="T20" fmla="*/ 278 w 509"/>
              <a:gd name="T21" fmla="*/ 181 h 514"/>
              <a:gd name="T22" fmla="*/ 230 w 509"/>
              <a:gd name="T23" fmla="*/ 181 h 514"/>
              <a:gd name="T24" fmla="*/ 230 w 509"/>
              <a:gd name="T25" fmla="*/ 132 h 514"/>
              <a:gd name="T26" fmla="*/ 278 w 509"/>
              <a:gd name="T27" fmla="*/ 132 h 514"/>
              <a:gd name="T28" fmla="*/ 278 w 509"/>
              <a:gd name="T29" fmla="*/ 18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9" h="514">
                <a:moveTo>
                  <a:pt x="254" y="0"/>
                </a:moveTo>
                <a:cubicBezTo>
                  <a:pt x="112" y="0"/>
                  <a:pt x="0" y="120"/>
                  <a:pt x="0" y="259"/>
                </a:cubicBezTo>
                <a:cubicBezTo>
                  <a:pt x="0" y="398"/>
                  <a:pt x="112" y="513"/>
                  <a:pt x="254" y="513"/>
                </a:cubicBezTo>
                <a:cubicBezTo>
                  <a:pt x="396" y="513"/>
                  <a:pt x="508" y="398"/>
                  <a:pt x="508" y="259"/>
                </a:cubicBezTo>
                <a:cubicBezTo>
                  <a:pt x="508" y="120"/>
                  <a:pt x="396" y="0"/>
                  <a:pt x="254" y="0"/>
                </a:cubicBezTo>
                <a:close/>
                <a:moveTo>
                  <a:pt x="278" y="386"/>
                </a:moveTo>
                <a:lnTo>
                  <a:pt x="230" y="386"/>
                </a:lnTo>
                <a:lnTo>
                  <a:pt x="230" y="230"/>
                </a:lnTo>
                <a:lnTo>
                  <a:pt x="278" y="230"/>
                </a:lnTo>
                <a:lnTo>
                  <a:pt x="278" y="386"/>
                </a:lnTo>
                <a:close/>
                <a:moveTo>
                  <a:pt x="278" y="181"/>
                </a:moveTo>
                <a:lnTo>
                  <a:pt x="230" y="181"/>
                </a:lnTo>
                <a:lnTo>
                  <a:pt x="230" y="132"/>
                </a:lnTo>
                <a:lnTo>
                  <a:pt x="278" y="132"/>
                </a:lnTo>
                <a:lnTo>
                  <a:pt x="278" y="181"/>
                </a:lnTo>
                <a:close/>
              </a:path>
            </a:pathLst>
          </a:custGeom>
          <a:solidFill>
            <a:srgbClr val="D34132"/>
          </a:solidFill>
          <a:ln>
            <a:solidFill>
              <a:schemeClr val="bg1"/>
            </a:solidFill>
          </a:ln>
          <a:effectLst/>
        </p:spPr>
        <p:txBody>
          <a:bodyPr wrap="none" anchor="ctr"/>
          <a:lstStyle/>
          <a:p>
            <a:endParaRPr lang="en-US">
              <a:solidFill>
                <a:schemeClr val="bg1"/>
              </a:solidFill>
            </a:endParaRPr>
          </a:p>
        </p:txBody>
      </p:sp>
      <p:grpSp>
        <p:nvGrpSpPr>
          <p:cNvPr id="13" name="Group 12"/>
          <p:cNvGrpSpPr/>
          <p:nvPr/>
        </p:nvGrpSpPr>
        <p:grpSpPr>
          <a:xfrm>
            <a:off x="1808760" y="2904576"/>
            <a:ext cx="2194560" cy="1828800"/>
            <a:chOff x="9086687" y="4524476"/>
            <a:chExt cx="2280355" cy="1059891"/>
          </a:xfrm>
        </p:grpSpPr>
        <p:sp>
          <p:nvSpPr>
            <p:cNvPr id="14"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5" name="TextBox 14"/>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16" name="Group 15"/>
          <p:cNvGrpSpPr/>
          <p:nvPr/>
        </p:nvGrpSpPr>
        <p:grpSpPr>
          <a:xfrm>
            <a:off x="3939477" y="2909378"/>
            <a:ext cx="2194560" cy="1828800"/>
            <a:chOff x="9086687" y="4524476"/>
            <a:chExt cx="2280355" cy="1059891"/>
          </a:xfrm>
        </p:grpSpPr>
        <p:sp>
          <p:nvSpPr>
            <p:cNvPr id="17"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8" name="TextBox 17"/>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19" name="Group 18"/>
          <p:cNvGrpSpPr/>
          <p:nvPr/>
        </p:nvGrpSpPr>
        <p:grpSpPr>
          <a:xfrm>
            <a:off x="6070194" y="2908353"/>
            <a:ext cx="2194560" cy="1828800"/>
            <a:chOff x="9086687" y="4524476"/>
            <a:chExt cx="2280355" cy="1059891"/>
          </a:xfrm>
        </p:grpSpPr>
        <p:sp>
          <p:nvSpPr>
            <p:cNvPr id="20"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1" name="TextBox 20"/>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grpSp>
        <p:nvGrpSpPr>
          <p:cNvPr id="22" name="Group 21"/>
          <p:cNvGrpSpPr/>
          <p:nvPr/>
        </p:nvGrpSpPr>
        <p:grpSpPr>
          <a:xfrm>
            <a:off x="8211988" y="2904576"/>
            <a:ext cx="2194560" cy="1828800"/>
            <a:chOff x="9086687" y="4524476"/>
            <a:chExt cx="2280355" cy="1059891"/>
          </a:xfrm>
        </p:grpSpPr>
        <p:sp>
          <p:nvSpPr>
            <p:cNvPr id="23"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4" name="TextBox 23"/>
            <p:cNvSpPr txBox="1"/>
            <p:nvPr/>
          </p:nvSpPr>
          <p:spPr>
            <a:xfrm>
              <a:off x="9086687" y="4524476"/>
              <a:ext cx="2280355" cy="214048"/>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gr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3903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childTnLst>
                          </p:cTn>
                        </p:par>
                        <p:par>
                          <p:cTn id="18" fill="hold">
                            <p:stCondLst>
                              <p:cond delay="2500"/>
                            </p:stCondLst>
                            <p:childTnLst>
                              <p:par>
                                <p:cTn id="19" presetID="16" presetClass="entr" presetSubtype="37"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arn(outVertical)">
                                      <p:cBhvr>
                                        <p:cTn id="21" dur="500"/>
                                        <p:tgtEl>
                                          <p:spTgt spid="25"/>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par>
                          <p:cTn id="28" fill="hold">
                            <p:stCondLst>
                              <p:cond delay="3500"/>
                            </p:stCondLst>
                            <p:childTnLst>
                              <p:par>
                                <p:cTn id="29" presetID="42"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53" presetClass="entr" presetSubtype="16"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53" presetClass="entr" presetSubtype="16"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anim calcmode="lin" valueType="num">
                                      <p:cBhvr>
                                        <p:cTn id="68" dur="1000" fill="hold"/>
                                        <p:tgtEl>
                                          <p:spTgt spid="22"/>
                                        </p:tgtEl>
                                        <p:attrNameLst>
                                          <p:attrName>ppt_x</p:attrName>
                                        </p:attrNameLst>
                                      </p:cBhvr>
                                      <p:tavLst>
                                        <p:tav tm="0">
                                          <p:val>
                                            <p:strVal val="#ppt_x"/>
                                          </p:val>
                                        </p:tav>
                                        <p:tav tm="100000">
                                          <p:val>
                                            <p:strVal val="#ppt_x"/>
                                          </p:val>
                                        </p:tav>
                                      </p:tavLst>
                                    </p:anim>
                                    <p:anim calcmode="lin" valueType="num">
                                      <p:cBhvr>
                                        <p:cTn id="69" dur="1000" fill="hold"/>
                                        <p:tgtEl>
                                          <p:spTgt spid="22"/>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fade">
                                      <p:cBhvr>
                                        <p:cTn id="73" dur="1000"/>
                                        <p:tgtEl>
                                          <p:spTgt spid="8"/>
                                        </p:tgtEl>
                                      </p:cBhvr>
                                    </p:animEffect>
                                    <p:anim calcmode="lin" valueType="num">
                                      <p:cBhvr>
                                        <p:cTn id="74" dur="1000" fill="hold"/>
                                        <p:tgtEl>
                                          <p:spTgt spid="8"/>
                                        </p:tgtEl>
                                        <p:attrNameLst>
                                          <p:attrName>ppt_x</p:attrName>
                                        </p:attrNameLst>
                                      </p:cBhvr>
                                      <p:tavLst>
                                        <p:tav tm="0">
                                          <p:val>
                                            <p:strVal val="#ppt_x"/>
                                          </p:val>
                                        </p:tav>
                                        <p:tav tm="100000">
                                          <p:val>
                                            <p:strVal val="#ppt_x"/>
                                          </p:val>
                                        </p:tav>
                                      </p:tavLst>
                                    </p:anim>
                                    <p:anim calcmode="lin" valueType="num">
                                      <p:cBhvr>
                                        <p:cTn id="7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4" grpId="0"/>
      <p:bldP spid="7" grpId="0"/>
      <p:bldP spid="8" grpId="0"/>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3068</TotalTime>
  <Words>1296</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610</cp:revision>
  <dcterms:created xsi:type="dcterms:W3CDTF">2015-12-31T02:20:12Z</dcterms:created>
  <dcterms:modified xsi:type="dcterms:W3CDTF">2016-09-27T22:59:59Z</dcterms:modified>
</cp:coreProperties>
</file>