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108" d="100"/>
          <a:sy n="108" d="100"/>
        </p:scale>
        <p:origin x="138" y="1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p:nvGrpSpPr>
        <p:grpSpPr>
          <a:xfrm>
            <a:off x="9114448" y="1870156"/>
            <a:ext cx="534543" cy="1195637"/>
            <a:chOff x="9856581" y="1063103"/>
            <a:chExt cx="534543" cy="1195637"/>
          </a:xfrm>
          <a:solidFill>
            <a:schemeClr val="bg1"/>
          </a:solidFill>
        </p:grpSpPr>
        <p:sp>
          <p:nvSpPr>
            <p:cNvPr id="34" name="Freeform 3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FFC000"/>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42" name="Freeform 41"/>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41" name="Group 40"/>
          <p:cNvGrpSpPr/>
          <p:nvPr/>
        </p:nvGrpSpPr>
        <p:grpSpPr>
          <a:xfrm>
            <a:off x="8941845" y="2244566"/>
            <a:ext cx="1019084" cy="324634"/>
            <a:chOff x="9560144" y="1819524"/>
            <a:chExt cx="1019084" cy="324634"/>
          </a:xfrm>
          <a:solidFill>
            <a:schemeClr val="bg1">
              <a:lumMod val="65000"/>
            </a:schemeClr>
          </a:solidFill>
        </p:grpSpPr>
        <p:sp>
          <p:nvSpPr>
            <p:cNvPr id="39" name="Freeform 38"/>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00B0F0"/>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40" name="Freeform 39"/>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4" name="Group 3"/>
          <p:cNvGrpSpPr/>
          <p:nvPr/>
        </p:nvGrpSpPr>
        <p:grpSpPr>
          <a:xfrm>
            <a:off x="7685921" y="3749459"/>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Break Time</a:t>
              </a:r>
            </a:p>
            <a:p>
              <a:pPr algn="ctr"/>
              <a:r>
                <a:rPr lang="en-US" sz="2400" b="1" dirty="0">
                  <a:solidFill>
                    <a:srgbClr val="4C4F54"/>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r>
                <a:rPr lang="en-US" sz="1400" dirty="0">
                  <a:solidFill>
                    <a:schemeClr val="bg1">
                      <a:lumMod val="85000"/>
                    </a:schemeClr>
                  </a:solidFill>
                  <a:latin typeface="Candara" panose="020E0502030303020204" pitchFamily="34" charset="0"/>
                </a:rPr>
                <a:t>. </a:t>
              </a:r>
            </a:p>
          </p:txBody>
        </p:sp>
      </p:grpSp>
      <p:sp>
        <p:nvSpPr>
          <p:cNvPr id="60" name="Freeform 59"/>
          <p:cNvSpPr>
            <a:spLocks noChangeAspect="1"/>
          </p:cNvSpPr>
          <p:nvPr/>
        </p:nvSpPr>
        <p:spPr>
          <a:xfrm>
            <a:off x="8414551" y="1436923"/>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7767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4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41"/>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4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41"/>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4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41"/>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4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41"/>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4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41"/>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4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41"/>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4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41"/>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4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4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3055</TotalTime>
  <Words>1135</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606</cp:revision>
  <dcterms:created xsi:type="dcterms:W3CDTF">2015-12-31T02:20:12Z</dcterms:created>
  <dcterms:modified xsi:type="dcterms:W3CDTF">2016-09-27T22:47:04Z</dcterms:modified>
</cp:coreProperties>
</file>