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9" r:id="rId1"/>
  </p:sldMasterIdLst>
  <p:notesMasterIdLst>
    <p:notesMasterId r:id="rId7"/>
  </p:notesMasterIdLst>
  <p:sldIdLst>
    <p:sldId id="282" r:id="rId2"/>
    <p:sldId id="257" r:id="rId3"/>
    <p:sldId id="258" r:id="rId4"/>
    <p:sldId id="259" r:id="rId5"/>
    <p:sldId id="260"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472C4"/>
    <a:srgbClr val="FFC000"/>
    <a:srgbClr val="A5A5A5"/>
    <a:srgbClr val="ED7D31"/>
    <a:srgbClr val="5B9BD5"/>
    <a:srgbClr val="70AD47"/>
    <a:srgbClr val="878889"/>
    <a:srgbClr val="969696"/>
    <a:srgbClr val="9B9B9B"/>
    <a:srgbClr val="4F7D3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AF606853-7671-496A-8E4F-DF71F8EC918B}" styleName="Dark Style 1 - Accent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E929F9F4-4A8F-4326-A1B4-22849713DDAB}" styleName="Dark Style 1 - Accent 4">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4"/>
          </a:solidFill>
        </a:fill>
      </a:tcStyle>
    </a:wholeTbl>
    <a:band1H>
      <a:tcStyle>
        <a:tcBdr/>
        <a:fill>
          <a:solidFill>
            <a:schemeClr val="accent4">
              <a:shade val="60000"/>
            </a:schemeClr>
          </a:solidFill>
        </a:fill>
      </a:tcStyle>
    </a:band1H>
    <a:band1V>
      <a:tcStyle>
        <a:tcBdr/>
        <a:fill>
          <a:solidFill>
            <a:schemeClr val="accent4">
              <a:shade val="60000"/>
            </a:schemeClr>
          </a:solidFill>
        </a:fill>
      </a:tcStyle>
    </a:band1V>
    <a:lastCol>
      <a:tcTxStyle b="on"/>
      <a:tcStyle>
        <a:tcBdr>
          <a:left>
            <a:ln w="25400" cmpd="sng">
              <a:solidFill>
                <a:schemeClr val="lt1"/>
              </a:solidFill>
            </a:ln>
          </a:left>
        </a:tcBdr>
        <a:fill>
          <a:solidFill>
            <a:schemeClr val="accent4">
              <a:shade val="60000"/>
            </a:schemeClr>
          </a:solidFill>
        </a:fill>
      </a:tcStyle>
    </a:lastCol>
    <a:firstCol>
      <a:tcTxStyle b="on"/>
      <a:tcStyle>
        <a:tcBdr>
          <a:right>
            <a:ln w="25400" cmpd="sng">
              <a:solidFill>
                <a:schemeClr val="lt1"/>
              </a:solidFill>
            </a:ln>
          </a:right>
        </a:tcBdr>
        <a:fill>
          <a:solidFill>
            <a:schemeClr val="accent4">
              <a:shade val="60000"/>
            </a:schemeClr>
          </a:solidFill>
        </a:fill>
      </a:tcStyle>
    </a:firstCol>
    <a:lastRow>
      <a:tcTxStyle b="on"/>
      <a:tcStyle>
        <a:tcBdr>
          <a:top>
            <a:ln w="25400" cmpd="sng">
              <a:solidFill>
                <a:schemeClr val="lt1"/>
              </a:solidFill>
            </a:ln>
          </a:top>
        </a:tcBdr>
        <a:fill>
          <a:solidFill>
            <a:schemeClr val="accent4">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286" autoAdjust="0"/>
    <p:restoredTop sz="94660" autoAdjust="0"/>
  </p:normalViewPr>
  <p:slideViewPr>
    <p:cSldViewPr snapToGrid="0">
      <p:cViewPr varScale="1">
        <p:scale>
          <a:sx n="108" d="100"/>
          <a:sy n="108" d="100"/>
        </p:scale>
        <p:origin x="138" y="156"/>
      </p:cViewPr>
      <p:guideLst/>
    </p:cSldViewPr>
  </p:slideViewPr>
  <p:outlineViewPr>
    <p:cViewPr>
      <p:scale>
        <a:sx n="33" d="100"/>
        <a:sy n="33" d="100"/>
      </p:scale>
      <p:origin x="0" y="0"/>
    </p:cViewPr>
  </p:outlineViewPr>
  <p:notesTextViewPr>
    <p:cViewPr>
      <p:scale>
        <a:sx n="1" d="1"/>
        <a:sy n="1" d="1"/>
      </p:scale>
      <p:origin x="0" y="0"/>
    </p:cViewPr>
  </p:notesTextViewPr>
  <p:sorterViewPr>
    <p:cViewPr varScale="1">
      <p:scale>
        <a:sx n="1" d="1"/>
        <a:sy n="1" d="1"/>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8532A3A-E1C2-42EA-BDD6-305DAB1834E8}" type="datetimeFigureOut">
              <a:rPr lang="en-US" smtClean="0"/>
              <a:t>9/27/2016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98A03FD-669F-475F-B08E-D2CB64605A77}" type="slidenum">
              <a:rPr lang="en-US" smtClean="0"/>
              <a:t>‹#›</a:t>
            </a:fld>
            <a:endParaRPr lang="en-US"/>
          </a:p>
        </p:txBody>
      </p:sp>
    </p:spTree>
    <p:extLst>
      <p:ext uri="{BB962C8B-B14F-4D97-AF65-F5344CB8AC3E}">
        <p14:creationId xmlns:p14="http://schemas.microsoft.com/office/powerpoint/2010/main" val="19318717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D7383D9C-786C-46CC-AEAB-257D346218C5}" type="datetimeFigureOut">
              <a:rPr lang="en-US" smtClean="0"/>
              <a:t>9/27/2016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7442864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383D9C-786C-46CC-AEAB-257D346218C5}" type="datetimeFigureOut">
              <a:rPr lang="en-US" smtClean="0"/>
              <a:t>9/27/2016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5212778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383D9C-786C-46CC-AEAB-257D346218C5}" type="datetimeFigureOut">
              <a:rPr lang="en-US" smtClean="0"/>
              <a:t>9/27/2016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03045714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3822407292"/>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3_empty_plank">
    <p:spTree>
      <p:nvGrpSpPr>
        <p:cNvPr id="1" name=""/>
        <p:cNvGrpSpPr/>
        <p:nvPr/>
      </p:nvGrpSpPr>
      <p:grpSpPr>
        <a:xfrm>
          <a:off x="0" y="0"/>
          <a:ext cx="0" cy="0"/>
          <a:chOff x="0" y="0"/>
          <a:chExt cx="0" cy="0"/>
        </a:xfrm>
      </p:grpSpPr>
      <p:sp>
        <p:nvSpPr>
          <p:cNvPr id="29" name="Title 1"/>
          <p:cNvSpPr>
            <a:spLocks noGrp="1"/>
          </p:cNvSpPr>
          <p:nvPr>
            <p:ph type="title" hasCustomPrompt="1"/>
          </p:nvPr>
        </p:nvSpPr>
        <p:spPr>
          <a:xfrm>
            <a:off x="2921000" y="266700"/>
            <a:ext cx="6350000" cy="558843"/>
          </a:xfrm>
          <a:prstGeom prst="rect">
            <a:avLst/>
          </a:prstGeom>
        </p:spPr>
        <p:txBody>
          <a:bodyPr wrap="none" lIns="0" tIns="0" rIns="0" bIns="0" anchor="ctr">
            <a:noAutofit/>
          </a:bodyPr>
          <a:lstStyle>
            <a:lvl1pPr algn="ctr">
              <a:defRPr sz="3733" b="1" i="0" baseline="0">
                <a:solidFill>
                  <a:schemeClr val="tx1">
                    <a:lumMod val="50000"/>
                    <a:lumOff val="50000"/>
                  </a:schemeClr>
                </a:solidFill>
                <a:latin typeface="+mn-lt"/>
              </a:defRPr>
            </a:lvl1pPr>
          </a:lstStyle>
          <a:p>
            <a:r>
              <a:rPr lang="en-US" dirty="0"/>
              <a:t>Click To Edit Master Title Style</a:t>
            </a:r>
          </a:p>
        </p:txBody>
      </p:sp>
      <p:sp>
        <p:nvSpPr>
          <p:cNvPr id="30" name="Text Placeholder 3"/>
          <p:cNvSpPr>
            <a:spLocks noGrp="1"/>
          </p:cNvSpPr>
          <p:nvPr>
            <p:ph type="body" sz="half" idx="2" hasCustomPrompt="1"/>
          </p:nvPr>
        </p:nvSpPr>
        <p:spPr>
          <a:xfrm>
            <a:off x="4362451" y="837239"/>
            <a:ext cx="3467100" cy="267661"/>
          </a:xfrm>
          <a:prstGeom prst="rect">
            <a:avLst/>
          </a:prstGeom>
        </p:spPr>
        <p:txBody>
          <a:bodyPr wrap="square" lIns="0" tIns="0" rIns="0" bIns="0" anchor="ctr">
            <a:noAutofit/>
          </a:bodyPr>
          <a:lstStyle>
            <a:lvl1pPr marL="0" indent="0" algn="ctr">
              <a:buNone/>
              <a:defRPr sz="2133" b="1" i="0" baseline="0">
                <a:solidFill>
                  <a:schemeClr val="tx1">
                    <a:lumMod val="50000"/>
                    <a:lumOff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28992208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383D9C-786C-46CC-AEAB-257D346218C5}" type="datetimeFigureOut">
              <a:rPr lang="en-US" smtClean="0"/>
              <a:t>9/27/2016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18333885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D7383D9C-786C-46CC-AEAB-257D346218C5}" type="datetimeFigureOut">
              <a:rPr lang="en-US" smtClean="0"/>
              <a:t>9/27/2016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0425581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D7383D9C-786C-46CC-AEAB-257D346218C5}" type="datetimeFigureOut">
              <a:rPr lang="en-US" smtClean="0"/>
              <a:t>9/27/2016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28570507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D7383D9C-786C-46CC-AEAB-257D346218C5}" type="datetimeFigureOut">
              <a:rPr lang="en-US" smtClean="0"/>
              <a:t>9/27/2016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5755154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D7383D9C-786C-46CC-AEAB-257D346218C5}" type="datetimeFigureOut">
              <a:rPr lang="en-US" smtClean="0"/>
              <a:t>9/27/2016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4436758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7383D9C-786C-46CC-AEAB-257D346218C5}" type="datetimeFigureOut">
              <a:rPr lang="en-US" smtClean="0"/>
              <a:t>9/27/2016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12669006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7383D9C-786C-46CC-AEAB-257D346218C5}" type="datetimeFigureOut">
              <a:rPr lang="en-US" smtClean="0"/>
              <a:t>9/27/2016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9996787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7383D9C-786C-46CC-AEAB-257D346218C5}" type="datetimeFigureOut">
              <a:rPr lang="en-US" smtClean="0"/>
              <a:t>9/27/2016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26426534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hyperlink" Target="http://slides.sage-fox.com/" TargetMode="Externa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7383D9C-786C-46CC-AEAB-257D346218C5}" type="datetimeFigureOut">
              <a:rPr lang="en-US" smtClean="0"/>
              <a:t>9/27/2016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4BDBC1D-D835-4D4C-B2B3-3BD47BDF6513}" type="slidenum">
              <a:rPr lang="en-US" smtClean="0"/>
              <a:t>‹#›</a:t>
            </a:fld>
            <a:endParaRPr lang="en-US"/>
          </a:p>
        </p:txBody>
      </p:sp>
      <p:pic>
        <p:nvPicPr>
          <p:cNvPr id="10" name="Picture 9">
            <a:hlinkClick r:id="rId15"/>
          </p:cNvPr>
          <p:cNvPicPr>
            <a:picLocks noChangeAspect="1"/>
          </p:cNvPicPr>
          <p:nvPr userDrawn="1"/>
        </p:nvPicPr>
        <p:blipFill>
          <a:blip r:embed="rId16"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101911825"/>
      </p:ext>
    </p:extLst>
  </p:cSld>
  <p:clrMap bg1="lt1" tx1="dk1" bg2="lt2" tx2="dk2" accent1="accent1" accent2="accent2" accent3="accent3" accent4="accent4" accent5="accent5" accent6="accent6" hlink="hlink" folHlink="folHlink"/>
  <p:sldLayoutIdLst>
    <p:sldLayoutId id="2147483710" r:id="rId1"/>
    <p:sldLayoutId id="2147483711" r:id="rId2"/>
    <p:sldLayoutId id="2147483712" r:id="rId3"/>
    <p:sldLayoutId id="2147483713" r:id="rId4"/>
    <p:sldLayoutId id="2147483714" r:id="rId5"/>
    <p:sldLayoutId id="2147483715" r:id="rId6"/>
    <p:sldLayoutId id="2147483716" r:id="rId7"/>
    <p:sldLayoutId id="2147483717" r:id="rId8"/>
    <p:sldLayoutId id="2147483718" r:id="rId9"/>
    <p:sldLayoutId id="2147483719" r:id="rId10"/>
    <p:sldLayoutId id="2147483720" r:id="rId11"/>
    <p:sldLayoutId id="2147483721" r:id="rId12"/>
    <p:sldLayoutId id="2147483722"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89" name="Freeform 93"/>
          <p:cNvSpPr>
            <a:spLocks/>
          </p:cNvSpPr>
          <p:nvPr/>
        </p:nvSpPr>
        <p:spPr bwMode="auto">
          <a:xfrm>
            <a:off x="3894666" y="3634317"/>
            <a:ext cx="4214284" cy="3263900"/>
          </a:xfrm>
          <a:custGeom>
            <a:avLst/>
            <a:gdLst/>
            <a:ahLst/>
            <a:cxnLst>
              <a:cxn ang="0">
                <a:pos x="479" y="142"/>
              </a:cxn>
              <a:cxn ang="0">
                <a:pos x="471" y="142"/>
              </a:cxn>
              <a:cxn ang="0">
                <a:pos x="449" y="106"/>
              </a:cxn>
              <a:cxn ang="0">
                <a:pos x="123" y="43"/>
              </a:cxn>
              <a:cxn ang="0">
                <a:pos x="9" y="142"/>
              </a:cxn>
              <a:cxn ang="0">
                <a:pos x="0" y="142"/>
              </a:cxn>
              <a:cxn ang="0">
                <a:pos x="0" y="190"/>
              </a:cxn>
              <a:cxn ang="0">
                <a:pos x="1" y="190"/>
              </a:cxn>
              <a:cxn ang="0">
                <a:pos x="31" y="264"/>
              </a:cxn>
              <a:cxn ang="0">
                <a:pos x="357" y="327"/>
              </a:cxn>
              <a:cxn ang="0">
                <a:pos x="479" y="190"/>
              </a:cxn>
              <a:cxn ang="0">
                <a:pos x="479" y="190"/>
              </a:cxn>
              <a:cxn ang="0">
                <a:pos x="479" y="142"/>
              </a:cxn>
            </a:cxnLst>
            <a:rect l="0" t="0" r="r" b="b"/>
            <a:pathLst>
              <a:path w="479" h="371">
                <a:moveTo>
                  <a:pt x="479" y="142"/>
                </a:moveTo>
                <a:cubicBezTo>
                  <a:pt x="471" y="142"/>
                  <a:pt x="471" y="142"/>
                  <a:pt x="471" y="142"/>
                </a:cubicBezTo>
                <a:cubicBezTo>
                  <a:pt x="466" y="130"/>
                  <a:pt x="459" y="118"/>
                  <a:pt x="449" y="106"/>
                </a:cubicBezTo>
                <a:cubicBezTo>
                  <a:pt x="384" y="28"/>
                  <a:pt x="238" y="0"/>
                  <a:pt x="123" y="43"/>
                </a:cubicBezTo>
                <a:cubicBezTo>
                  <a:pt x="64" y="65"/>
                  <a:pt x="25" y="102"/>
                  <a:pt x="9" y="142"/>
                </a:cubicBezTo>
                <a:cubicBezTo>
                  <a:pt x="0" y="142"/>
                  <a:pt x="0" y="142"/>
                  <a:pt x="0" y="142"/>
                </a:cubicBezTo>
                <a:cubicBezTo>
                  <a:pt x="0" y="190"/>
                  <a:pt x="0" y="190"/>
                  <a:pt x="0" y="190"/>
                </a:cubicBezTo>
                <a:cubicBezTo>
                  <a:pt x="1" y="190"/>
                  <a:pt x="1" y="190"/>
                  <a:pt x="1" y="190"/>
                </a:cubicBezTo>
                <a:cubicBezTo>
                  <a:pt x="2" y="215"/>
                  <a:pt x="12" y="240"/>
                  <a:pt x="31" y="264"/>
                </a:cubicBezTo>
                <a:cubicBezTo>
                  <a:pt x="96" y="342"/>
                  <a:pt x="242" y="371"/>
                  <a:pt x="357" y="327"/>
                </a:cubicBezTo>
                <a:cubicBezTo>
                  <a:pt x="433" y="298"/>
                  <a:pt x="477" y="245"/>
                  <a:pt x="479" y="190"/>
                </a:cubicBezTo>
                <a:cubicBezTo>
                  <a:pt x="479" y="190"/>
                  <a:pt x="479" y="190"/>
                  <a:pt x="479" y="190"/>
                </a:cubicBezTo>
                <a:lnTo>
                  <a:pt x="479" y="142"/>
                </a:lnTo>
                <a:close/>
              </a:path>
            </a:pathLst>
          </a:custGeom>
          <a:gradFill flip="none" rotWithShape="1">
            <a:gsLst>
              <a:gs pos="0">
                <a:schemeClr val="bg1">
                  <a:lumMod val="65000"/>
                </a:schemeClr>
              </a:gs>
              <a:gs pos="50000">
                <a:schemeClr val="bg1">
                  <a:lumMod val="85000"/>
                </a:schemeClr>
              </a:gs>
              <a:gs pos="100000">
                <a:schemeClr val="bg1">
                  <a:lumMod val="65000"/>
                </a:schemeClr>
              </a:gs>
            </a:gsLst>
            <a:lin ang="0" scaled="1"/>
            <a:tileRect/>
          </a:gradFill>
          <a:ln w="9525">
            <a:noFill/>
            <a:round/>
            <a:headEnd/>
            <a:tailEnd/>
          </a:ln>
          <a:effectLst>
            <a:outerShdw blurRad="50800" dist="38100" dir="5400000" algn="t"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4190" name="Freeform 94"/>
          <p:cNvSpPr>
            <a:spLocks/>
          </p:cNvSpPr>
          <p:nvPr/>
        </p:nvSpPr>
        <p:spPr bwMode="auto">
          <a:xfrm>
            <a:off x="3596217" y="3263900"/>
            <a:ext cx="4819651" cy="3441700"/>
          </a:xfrm>
          <a:custGeom>
            <a:avLst/>
            <a:gdLst/>
            <a:ahLst/>
            <a:cxnLst>
              <a:cxn ang="0">
                <a:pos x="483" y="112"/>
              </a:cxn>
              <a:cxn ang="0">
                <a:pos x="157" y="46"/>
              </a:cxn>
              <a:cxn ang="0">
                <a:pos x="65" y="278"/>
              </a:cxn>
              <a:cxn ang="0">
                <a:pos x="391" y="345"/>
              </a:cxn>
              <a:cxn ang="0">
                <a:pos x="483" y="112"/>
              </a:cxn>
            </a:cxnLst>
            <a:rect l="0" t="0" r="r" b="b"/>
            <a:pathLst>
              <a:path w="548" h="391">
                <a:moveTo>
                  <a:pt x="483" y="112"/>
                </a:moveTo>
                <a:cubicBezTo>
                  <a:pt x="418" y="30"/>
                  <a:pt x="272" y="0"/>
                  <a:pt x="157" y="46"/>
                </a:cubicBezTo>
                <a:cubicBezTo>
                  <a:pt x="42" y="92"/>
                  <a:pt x="0" y="196"/>
                  <a:pt x="65" y="278"/>
                </a:cubicBezTo>
                <a:cubicBezTo>
                  <a:pt x="130" y="361"/>
                  <a:pt x="276" y="391"/>
                  <a:pt x="391" y="345"/>
                </a:cubicBezTo>
                <a:cubicBezTo>
                  <a:pt x="506" y="299"/>
                  <a:pt x="548" y="195"/>
                  <a:pt x="483" y="112"/>
                </a:cubicBezTo>
              </a:path>
            </a:pathLst>
          </a:custGeom>
          <a:solidFill>
            <a:schemeClr val="bg1">
              <a:lumMod val="8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64" name="Freeform 95"/>
          <p:cNvSpPr>
            <a:spLocks/>
          </p:cNvSpPr>
          <p:nvPr/>
        </p:nvSpPr>
        <p:spPr bwMode="auto">
          <a:xfrm>
            <a:off x="5005472" y="2307259"/>
            <a:ext cx="986367" cy="2402417"/>
          </a:xfrm>
          <a:custGeom>
            <a:avLst/>
            <a:gdLst/>
            <a:ahLst/>
            <a:cxnLst>
              <a:cxn ang="0">
                <a:pos x="0" y="0"/>
              </a:cxn>
              <a:cxn ang="0">
                <a:pos x="0" y="761"/>
              </a:cxn>
              <a:cxn ang="0">
                <a:pos x="466" y="1135"/>
              </a:cxn>
              <a:cxn ang="0">
                <a:pos x="466" y="374"/>
              </a:cxn>
              <a:cxn ang="0">
                <a:pos x="0" y="0"/>
              </a:cxn>
            </a:cxnLst>
            <a:rect l="0" t="0" r="r" b="b"/>
            <a:pathLst>
              <a:path w="466" h="1135">
                <a:moveTo>
                  <a:pt x="0" y="0"/>
                </a:moveTo>
                <a:lnTo>
                  <a:pt x="0" y="761"/>
                </a:lnTo>
                <a:lnTo>
                  <a:pt x="466" y="1135"/>
                </a:lnTo>
                <a:lnTo>
                  <a:pt x="466" y="374"/>
                </a:lnTo>
                <a:lnTo>
                  <a:pt x="0" y="0"/>
                </a:lnTo>
                <a:close/>
              </a:path>
            </a:pathLst>
          </a:custGeom>
          <a:solidFill>
            <a:schemeClr val="bg1">
              <a:lumMod val="7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65" name="Freeform 97"/>
          <p:cNvSpPr>
            <a:spLocks/>
          </p:cNvSpPr>
          <p:nvPr/>
        </p:nvSpPr>
        <p:spPr bwMode="auto">
          <a:xfrm>
            <a:off x="5543105" y="2728477"/>
            <a:ext cx="448733" cy="1786467"/>
          </a:xfrm>
          <a:custGeom>
            <a:avLst/>
            <a:gdLst/>
            <a:ahLst/>
            <a:cxnLst>
              <a:cxn ang="0">
                <a:pos x="0" y="0"/>
              </a:cxn>
              <a:cxn ang="0">
                <a:pos x="0" y="682"/>
              </a:cxn>
              <a:cxn ang="0">
                <a:pos x="212" y="844"/>
              </a:cxn>
              <a:cxn ang="0">
                <a:pos x="212" y="175"/>
              </a:cxn>
              <a:cxn ang="0">
                <a:pos x="0" y="0"/>
              </a:cxn>
            </a:cxnLst>
            <a:rect l="0" t="0" r="r" b="b"/>
            <a:pathLst>
              <a:path w="212" h="844">
                <a:moveTo>
                  <a:pt x="0" y="0"/>
                </a:moveTo>
                <a:lnTo>
                  <a:pt x="0" y="682"/>
                </a:lnTo>
                <a:lnTo>
                  <a:pt x="212" y="844"/>
                </a:lnTo>
                <a:lnTo>
                  <a:pt x="212" y="175"/>
                </a:lnTo>
                <a:lnTo>
                  <a:pt x="0" y="0"/>
                </a:lnTo>
                <a:close/>
              </a:path>
            </a:pathLst>
          </a:custGeom>
          <a:solidFill>
            <a:srgbClr val="7C7C7C"/>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67" name="Freeform 99"/>
          <p:cNvSpPr>
            <a:spLocks/>
          </p:cNvSpPr>
          <p:nvPr/>
        </p:nvSpPr>
        <p:spPr bwMode="auto">
          <a:xfrm>
            <a:off x="5991839" y="2605710"/>
            <a:ext cx="1274233" cy="1794933"/>
          </a:xfrm>
          <a:custGeom>
            <a:avLst/>
            <a:gdLst/>
            <a:ahLst/>
            <a:cxnLst>
              <a:cxn ang="0">
                <a:pos x="602" y="0"/>
              </a:cxn>
              <a:cxn ang="0">
                <a:pos x="602" y="615"/>
              </a:cxn>
              <a:cxn ang="0">
                <a:pos x="0" y="848"/>
              </a:cxn>
              <a:cxn ang="0">
                <a:pos x="0" y="233"/>
              </a:cxn>
              <a:cxn ang="0">
                <a:pos x="602" y="0"/>
              </a:cxn>
            </a:cxnLst>
            <a:rect l="0" t="0" r="r" b="b"/>
            <a:pathLst>
              <a:path w="602" h="848">
                <a:moveTo>
                  <a:pt x="602" y="0"/>
                </a:moveTo>
                <a:lnTo>
                  <a:pt x="602" y="615"/>
                </a:lnTo>
                <a:lnTo>
                  <a:pt x="0" y="848"/>
                </a:lnTo>
                <a:lnTo>
                  <a:pt x="0" y="233"/>
                </a:lnTo>
                <a:lnTo>
                  <a:pt x="602" y="0"/>
                </a:lnTo>
                <a:close/>
              </a:path>
            </a:pathLst>
          </a:custGeom>
          <a:solidFill>
            <a:schemeClr val="bg1">
              <a:lumMod val="6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68" name="Freeform 102"/>
          <p:cNvSpPr>
            <a:spLocks/>
          </p:cNvSpPr>
          <p:nvPr/>
        </p:nvSpPr>
        <p:spPr bwMode="auto">
          <a:xfrm>
            <a:off x="5991839" y="2853359"/>
            <a:ext cx="624417" cy="1547284"/>
          </a:xfrm>
          <a:custGeom>
            <a:avLst/>
            <a:gdLst/>
            <a:ahLst/>
            <a:cxnLst>
              <a:cxn ang="0">
                <a:pos x="295" y="0"/>
              </a:cxn>
              <a:cxn ang="0">
                <a:pos x="0" y="116"/>
              </a:cxn>
              <a:cxn ang="0">
                <a:pos x="0" y="731"/>
              </a:cxn>
              <a:cxn ang="0">
                <a:pos x="295" y="619"/>
              </a:cxn>
              <a:cxn ang="0">
                <a:pos x="295" y="0"/>
              </a:cxn>
            </a:cxnLst>
            <a:rect l="0" t="0" r="r" b="b"/>
            <a:pathLst>
              <a:path w="295" h="731">
                <a:moveTo>
                  <a:pt x="295" y="0"/>
                </a:moveTo>
                <a:lnTo>
                  <a:pt x="0" y="116"/>
                </a:lnTo>
                <a:lnTo>
                  <a:pt x="0" y="731"/>
                </a:lnTo>
                <a:lnTo>
                  <a:pt x="295" y="619"/>
                </a:lnTo>
                <a:lnTo>
                  <a:pt x="295" y="0"/>
                </a:lnTo>
                <a:close/>
              </a:path>
            </a:pathLst>
          </a:custGeom>
          <a:solidFill>
            <a:srgbClr val="4A4A4A"/>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62" name="Freeform 161"/>
          <p:cNvSpPr>
            <a:spLocks/>
          </p:cNvSpPr>
          <p:nvPr/>
        </p:nvSpPr>
        <p:spPr bwMode="auto">
          <a:xfrm>
            <a:off x="7201997" y="3529477"/>
            <a:ext cx="255020" cy="1934587"/>
          </a:xfrm>
          <a:custGeom>
            <a:avLst/>
            <a:gdLst>
              <a:gd name="connsiteX0" fmla="*/ 255020 w 255020"/>
              <a:gd name="connsiteY0" fmla="*/ 0 h 1934587"/>
              <a:gd name="connsiteX1" fmla="*/ 255020 w 255020"/>
              <a:gd name="connsiteY1" fmla="*/ 18145 h 1934587"/>
              <a:gd name="connsiteX2" fmla="*/ 255020 w 255020"/>
              <a:gd name="connsiteY2" fmla="*/ 818181 h 1934587"/>
              <a:gd name="connsiteX3" fmla="*/ 255020 w 255020"/>
              <a:gd name="connsiteY3" fmla="*/ 1372432 h 1934587"/>
              <a:gd name="connsiteX4" fmla="*/ 228639 w 255020"/>
              <a:gd name="connsiteY4" fmla="*/ 1539587 h 1934587"/>
              <a:gd name="connsiteX5" fmla="*/ 149495 w 255020"/>
              <a:gd name="connsiteY5" fmla="*/ 1733135 h 1934587"/>
              <a:gd name="connsiteX6" fmla="*/ 84640 w 255020"/>
              <a:gd name="connsiteY6" fmla="*/ 1837607 h 1934587"/>
              <a:gd name="connsiteX7" fmla="*/ 773 w 255020"/>
              <a:gd name="connsiteY7" fmla="*/ 1934587 h 1934587"/>
              <a:gd name="connsiteX8" fmla="*/ 773 w 255020"/>
              <a:gd name="connsiteY8" fmla="*/ 570507 h 1934587"/>
              <a:gd name="connsiteX9" fmla="*/ 0 w 255020"/>
              <a:gd name="connsiteY9" fmla="*/ 570507 h 1934587"/>
              <a:gd name="connsiteX10" fmla="*/ 0 w 255020"/>
              <a:gd name="connsiteY10" fmla="*/ 563049 h 1934587"/>
              <a:gd name="connsiteX11" fmla="*/ 149495 w 255020"/>
              <a:gd name="connsiteY11" fmla="*/ 360703 h 1934587"/>
              <a:gd name="connsiteX12" fmla="*/ 228639 w 255020"/>
              <a:gd name="connsiteY12" fmla="*/ 167155 h 1934587"/>
              <a:gd name="connsiteX13" fmla="*/ 255020 w 255020"/>
              <a:gd name="connsiteY13" fmla="*/ 0 h 19345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255020" h="1934587">
                <a:moveTo>
                  <a:pt x="255020" y="0"/>
                </a:moveTo>
                <a:lnTo>
                  <a:pt x="255020" y="18145"/>
                </a:lnTo>
                <a:cubicBezTo>
                  <a:pt x="255020" y="92375"/>
                  <a:pt x="255020" y="290322"/>
                  <a:pt x="255020" y="818181"/>
                </a:cubicBezTo>
                <a:cubicBezTo>
                  <a:pt x="255020" y="826978"/>
                  <a:pt x="255020" y="1363634"/>
                  <a:pt x="255020" y="1372432"/>
                </a:cubicBezTo>
                <a:cubicBezTo>
                  <a:pt x="246226" y="1425218"/>
                  <a:pt x="237433" y="1478004"/>
                  <a:pt x="228639" y="1539587"/>
                </a:cubicBezTo>
                <a:cubicBezTo>
                  <a:pt x="211051" y="1601171"/>
                  <a:pt x="184670" y="1671552"/>
                  <a:pt x="149495" y="1733135"/>
                </a:cubicBezTo>
                <a:cubicBezTo>
                  <a:pt x="131907" y="1768326"/>
                  <a:pt x="109922" y="1803516"/>
                  <a:pt x="84640" y="1837607"/>
                </a:cubicBezTo>
                <a:lnTo>
                  <a:pt x="773" y="1934587"/>
                </a:lnTo>
                <a:lnTo>
                  <a:pt x="773" y="570507"/>
                </a:lnTo>
                <a:lnTo>
                  <a:pt x="0" y="570507"/>
                </a:lnTo>
                <a:lnTo>
                  <a:pt x="0" y="563049"/>
                </a:lnTo>
                <a:cubicBezTo>
                  <a:pt x="61557" y="501466"/>
                  <a:pt x="114319" y="431084"/>
                  <a:pt x="149495" y="360703"/>
                </a:cubicBezTo>
                <a:cubicBezTo>
                  <a:pt x="184670" y="299120"/>
                  <a:pt x="211051" y="228739"/>
                  <a:pt x="228639" y="167155"/>
                </a:cubicBezTo>
                <a:cubicBezTo>
                  <a:pt x="246226" y="114369"/>
                  <a:pt x="255020" y="52786"/>
                  <a:pt x="255020" y="0"/>
                </a:cubicBezTo>
                <a:close/>
              </a:path>
            </a:pathLst>
          </a:custGeom>
          <a:solidFill>
            <a:srgbClr val="9C9C9C"/>
          </a:solidFill>
          <a:ln w="9525">
            <a:noFill/>
            <a:round/>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noAutofit/>
          </a:bodyPr>
          <a:lstStyle/>
          <a:p>
            <a:endParaRPr lang="en-US" sz="2400"/>
          </a:p>
        </p:txBody>
      </p:sp>
      <p:sp>
        <p:nvSpPr>
          <p:cNvPr id="159" name="Freeform 104"/>
          <p:cNvSpPr>
            <a:spLocks/>
          </p:cNvSpPr>
          <p:nvPr/>
        </p:nvSpPr>
        <p:spPr bwMode="auto">
          <a:xfrm>
            <a:off x="6015567" y="3503084"/>
            <a:ext cx="1187451" cy="931333"/>
          </a:xfrm>
          <a:custGeom>
            <a:avLst/>
            <a:gdLst/>
            <a:ahLst/>
            <a:cxnLst>
              <a:cxn ang="0">
                <a:pos x="561" y="278"/>
              </a:cxn>
              <a:cxn ang="0">
                <a:pos x="0" y="0"/>
              </a:cxn>
              <a:cxn ang="0">
                <a:pos x="0" y="158"/>
              </a:cxn>
              <a:cxn ang="0">
                <a:pos x="561" y="440"/>
              </a:cxn>
              <a:cxn ang="0">
                <a:pos x="561" y="278"/>
              </a:cxn>
            </a:cxnLst>
            <a:rect l="0" t="0" r="r" b="b"/>
            <a:pathLst>
              <a:path w="561" h="440">
                <a:moveTo>
                  <a:pt x="561" y="278"/>
                </a:moveTo>
                <a:lnTo>
                  <a:pt x="0" y="0"/>
                </a:lnTo>
                <a:lnTo>
                  <a:pt x="0" y="158"/>
                </a:lnTo>
                <a:lnTo>
                  <a:pt x="561" y="440"/>
                </a:lnTo>
                <a:lnTo>
                  <a:pt x="561" y="278"/>
                </a:lnTo>
                <a:close/>
              </a:path>
            </a:pathLst>
          </a:custGeom>
          <a:solidFill>
            <a:schemeClr val="bg1">
              <a:lumMod val="6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60" name="Freeform 105"/>
          <p:cNvSpPr>
            <a:spLocks/>
          </p:cNvSpPr>
          <p:nvPr/>
        </p:nvSpPr>
        <p:spPr bwMode="auto">
          <a:xfrm>
            <a:off x="6015567" y="3503084"/>
            <a:ext cx="641351" cy="649817"/>
          </a:xfrm>
          <a:custGeom>
            <a:avLst/>
            <a:gdLst/>
            <a:ahLst/>
            <a:cxnLst>
              <a:cxn ang="0">
                <a:pos x="303" y="149"/>
              </a:cxn>
              <a:cxn ang="0">
                <a:pos x="0" y="0"/>
              </a:cxn>
              <a:cxn ang="0">
                <a:pos x="0" y="158"/>
              </a:cxn>
              <a:cxn ang="0">
                <a:pos x="303" y="307"/>
              </a:cxn>
              <a:cxn ang="0">
                <a:pos x="303" y="149"/>
              </a:cxn>
            </a:cxnLst>
            <a:rect l="0" t="0" r="r" b="b"/>
            <a:pathLst>
              <a:path w="303" h="307">
                <a:moveTo>
                  <a:pt x="303" y="149"/>
                </a:moveTo>
                <a:lnTo>
                  <a:pt x="0" y="0"/>
                </a:lnTo>
                <a:lnTo>
                  <a:pt x="0" y="158"/>
                </a:lnTo>
                <a:lnTo>
                  <a:pt x="303" y="307"/>
                </a:lnTo>
                <a:lnTo>
                  <a:pt x="303" y="149"/>
                </a:lnTo>
                <a:close/>
              </a:path>
            </a:pathLst>
          </a:custGeom>
          <a:solidFill>
            <a:srgbClr val="382449"/>
          </a:solidFill>
          <a:ln w="6350">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61" name="Freeform 122"/>
          <p:cNvSpPr>
            <a:spLocks/>
          </p:cNvSpPr>
          <p:nvPr/>
        </p:nvSpPr>
        <p:spPr bwMode="auto">
          <a:xfrm>
            <a:off x="6015567" y="3009900"/>
            <a:ext cx="1530351" cy="1090084"/>
          </a:xfrm>
          <a:custGeom>
            <a:avLst/>
            <a:gdLst/>
            <a:ahLst/>
            <a:cxnLst>
              <a:cxn ang="0">
                <a:pos x="0" y="56"/>
              </a:cxn>
              <a:cxn ang="0">
                <a:pos x="145" y="0"/>
              </a:cxn>
              <a:cxn ang="0">
                <a:pos x="135" y="124"/>
              </a:cxn>
              <a:cxn ang="0">
                <a:pos x="0" y="56"/>
              </a:cxn>
            </a:cxnLst>
            <a:rect l="0" t="0" r="r" b="b"/>
            <a:pathLst>
              <a:path w="174" h="124">
                <a:moveTo>
                  <a:pt x="0" y="56"/>
                </a:moveTo>
                <a:cubicBezTo>
                  <a:pt x="145" y="0"/>
                  <a:pt x="145" y="0"/>
                  <a:pt x="145" y="0"/>
                </a:cubicBezTo>
                <a:cubicBezTo>
                  <a:pt x="174" y="41"/>
                  <a:pt x="169" y="88"/>
                  <a:pt x="135" y="124"/>
                </a:cubicBezTo>
                <a:lnTo>
                  <a:pt x="0" y="56"/>
                </a:lnTo>
                <a:close/>
              </a:path>
            </a:pathLst>
          </a:custGeom>
          <a:solidFill>
            <a:schemeClr val="bg1">
              <a:lumMod val="75000"/>
            </a:schemeClr>
          </a:solidFill>
          <a:ln w="6350">
            <a:noFill/>
            <a:round/>
            <a:headEnd/>
            <a:tailEnd/>
          </a:ln>
          <a:effectLst>
            <a:outerShdw blurRad="50800" dist="38100" dir="16200000"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63" name="Freeform 123"/>
          <p:cNvSpPr>
            <a:spLocks/>
          </p:cNvSpPr>
          <p:nvPr/>
        </p:nvSpPr>
        <p:spPr bwMode="auto">
          <a:xfrm>
            <a:off x="6015567" y="3230033"/>
            <a:ext cx="764117" cy="588433"/>
          </a:xfrm>
          <a:custGeom>
            <a:avLst/>
            <a:gdLst/>
            <a:ahLst/>
            <a:cxnLst>
              <a:cxn ang="0">
                <a:pos x="73" y="67"/>
              </a:cxn>
              <a:cxn ang="0">
                <a:pos x="81" y="0"/>
              </a:cxn>
              <a:cxn ang="0">
                <a:pos x="0" y="31"/>
              </a:cxn>
              <a:cxn ang="0">
                <a:pos x="73" y="67"/>
              </a:cxn>
            </a:cxnLst>
            <a:rect l="0" t="0" r="r" b="b"/>
            <a:pathLst>
              <a:path w="87" h="67">
                <a:moveTo>
                  <a:pt x="73" y="67"/>
                </a:moveTo>
                <a:cubicBezTo>
                  <a:pt x="84" y="46"/>
                  <a:pt x="87" y="23"/>
                  <a:pt x="81" y="0"/>
                </a:cubicBezTo>
                <a:cubicBezTo>
                  <a:pt x="0" y="31"/>
                  <a:pt x="0" y="31"/>
                  <a:pt x="0" y="31"/>
                </a:cubicBezTo>
                <a:lnTo>
                  <a:pt x="73" y="67"/>
                </a:lnTo>
                <a:close/>
              </a:path>
            </a:pathLst>
          </a:custGeom>
          <a:solidFill>
            <a:srgbClr val="564267"/>
          </a:solidFill>
          <a:ln w="6350">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192" name="Freeform 96"/>
          <p:cNvSpPr>
            <a:spLocks/>
          </p:cNvSpPr>
          <p:nvPr/>
        </p:nvSpPr>
        <p:spPr bwMode="auto">
          <a:xfrm>
            <a:off x="5029200" y="2341033"/>
            <a:ext cx="986367" cy="2402417"/>
          </a:xfrm>
          <a:custGeom>
            <a:avLst/>
            <a:gdLst/>
            <a:ahLst/>
            <a:cxnLst>
              <a:cxn ang="0">
                <a:pos x="0" y="0"/>
              </a:cxn>
              <a:cxn ang="0">
                <a:pos x="0" y="761"/>
              </a:cxn>
              <a:cxn ang="0">
                <a:pos x="466" y="1135"/>
              </a:cxn>
              <a:cxn ang="0">
                <a:pos x="466" y="374"/>
              </a:cxn>
              <a:cxn ang="0">
                <a:pos x="0" y="0"/>
              </a:cxn>
            </a:cxnLst>
            <a:rect l="0" t="0" r="r" b="b"/>
            <a:pathLst>
              <a:path w="466" h="1135">
                <a:moveTo>
                  <a:pt x="0" y="0"/>
                </a:moveTo>
                <a:lnTo>
                  <a:pt x="0" y="761"/>
                </a:lnTo>
                <a:lnTo>
                  <a:pt x="466" y="1135"/>
                </a:lnTo>
                <a:lnTo>
                  <a:pt x="466" y="374"/>
                </a:lnTo>
                <a:lnTo>
                  <a:pt x="0" y="0"/>
                </a:lnTo>
              </a:path>
            </a:pathLst>
          </a:custGeom>
          <a:no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79" name="TextBox 178"/>
          <p:cNvSpPr txBox="1"/>
          <p:nvPr/>
        </p:nvSpPr>
        <p:spPr>
          <a:xfrm>
            <a:off x="2960319" y="4929461"/>
            <a:ext cx="762383" cy="508000"/>
          </a:xfrm>
          <a:prstGeom prst="rect">
            <a:avLst/>
          </a:prstGeom>
          <a:noFill/>
          <a:ln>
            <a:noFill/>
          </a:ln>
        </p:spPr>
        <p:txBody>
          <a:bodyPr wrap="none" rtlCol="0" anchor="ctr" anchorCtr="1">
            <a:noAutofit/>
          </a:bodyPr>
          <a:lstStyle/>
          <a:p>
            <a:pPr algn="ctr"/>
            <a:r>
              <a:rPr lang="en-US" sz="1867" b="1" dirty="0">
                <a:solidFill>
                  <a:srgbClr val="EF9D27"/>
                </a:solidFill>
              </a:rPr>
              <a:t>45%</a:t>
            </a:r>
          </a:p>
        </p:txBody>
      </p:sp>
      <p:sp>
        <p:nvSpPr>
          <p:cNvPr id="180" name="TextBox 179"/>
          <p:cNvSpPr txBox="1"/>
          <p:nvPr/>
        </p:nvSpPr>
        <p:spPr>
          <a:xfrm>
            <a:off x="3218318" y="3079233"/>
            <a:ext cx="762383" cy="508000"/>
          </a:xfrm>
          <a:prstGeom prst="rect">
            <a:avLst/>
          </a:prstGeom>
          <a:noFill/>
          <a:ln>
            <a:noFill/>
          </a:ln>
        </p:spPr>
        <p:txBody>
          <a:bodyPr wrap="none" rtlCol="0" anchor="ctr" anchorCtr="1">
            <a:noAutofit/>
          </a:bodyPr>
          <a:lstStyle/>
          <a:p>
            <a:pPr algn="ctr"/>
            <a:r>
              <a:rPr lang="en-US" sz="1867" b="1" dirty="0">
                <a:solidFill>
                  <a:srgbClr val="189A80"/>
                </a:solidFill>
              </a:rPr>
              <a:t>20%</a:t>
            </a:r>
          </a:p>
        </p:txBody>
      </p:sp>
      <p:sp>
        <p:nvSpPr>
          <p:cNvPr id="182" name="TextBox 181"/>
          <p:cNvSpPr txBox="1"/>
          <p:nvPr/>
        </p:nvSpPr>
        <p:spPr>
          <a:xfrm>
            <a:off x="7547770" y="1001164"/>
            <a:ext cx="762383" cy="508000"/>
          </a:xfrm>
          <a:prstGeom prst="rect">
            <a:avLst/>
          </a:prstGeom>
          <a:noFill/>
          <a:ln>
            <a:noFill/>
          </a:ln>
        </p:spPr>
        <p:txBody>
          <a:bodyPr wrap="none" rtlCol="0" anchor="ctr" anchorCtr="1">
            <a:noAutofit/>
          </a:bodyPr>
          <a:lstStyle/>
          <a:p>
            <a:pPr algn="ctr"/>
            <a:r>
              <a:rPr lang="en-US" sz="1867" b="1" dirty="0">
                <a:solidFill>
                  <a:srgbClr val="686868"/>
                </a:solidFill>
              </a:rPr>
              <a:t>90%</a:t>
            </a:r>
          </a:p>
        </p:txBody>
      </p:sp>
      <p:sp>
        <p:nvSpPr>
          <p:cNvPr id="183" name="TextBox 182"/>
          <p:cNvSpPr txBox="1"/>
          <p:nvPr/>
        </p:nvSpPr>
        <p:spPr>
          <a:xfrm>
            <a:off x="8108763" y="2624372"/>
            <a:ext cx="762383" cy="508000"/>
          </a:xfrm>
          <a:prstGeom prst="rect">
            <a:avLst/>
          </a:prstGeom>
          <a:noFill/>
          <a:ln>
            <a:noFill/>
          </a:ln>
        </p:spPr>
        <p:txBody>
          <a:bodyPr wrap="none" rtlCol="0" anchor="ctr" anchorCtr="1">
            <a:noAutofit/>
          </a:bodyPr>
          <a:lstStyle/>
          <a:p>
            <a:pPr algn="ctr"/>
            <a:r>
              <a:rPr lang="en-US" sz="1867" b="1" dirty="0">
                <a:solidFill>
                  <a:srgbClr val="564267"/>
                </a:solidFill>
              </a:rPr>
              <a:t>75%</a:t>
            </a:r>
          </a:p>
        </p:txBody>
      </p:sp>
      <p:sp>
        <p:nvSpPr>
          <p:cNvPr id="184" name="TextBox 183"/>
          <p:cNvSpPr txBox="1"/>
          <p:nvPr/>
        </p:nvSpPr>
        <p:spPr>
          <a:xfrm>
            <a:off x="8235871" y="4803386"/>
            <a:ext cx="762383" cy="508000"/>
          </a:xfrm>
          <a:prstGeom prst="rect">
            <a:avLst/>
          </a:prstGeom>
          <a:noFill/>
          <a:ln>
            <a:noFill/>
          </a:ln>
        </p:spPr>
        <p:txBody>
          <a:bodyPr wrap="none" rtlCol="0" anchor="ctr" anchorCtr="1">
            <a:noAutofit/>
          </a:bodyPr>
          <a:lstStyle/>
          <a:p>
            <a:pPr algn="ctr"/>
            <a:r>
              <a:rPr lang="en-US" sz="1867" b="1" dirty="0">
                <a:solidFill>
                  <a:srgbClr val="D34132"/>
                </a:solidFill>
              </a:rPr>
              <a:t>50%</a:t>
            </a:r>
          </a:p>
        </p:txBody>
      </p:sp>
      <p:grpSp>
        <p:nvGrpSpPr>
          <p:cNvPr id="90" name="Group 16"/>
          <p:cNvGrpSpPr/>
          <p:nvPr/>
        </p:nvGrpSpPr>
        <p:grpSpPr>
          <a:xfrm>
            <a:off x="8622596" y="1177880"/>
            <a:ext cx="3219835" cy="902575"/>
            <a:chOff x="5638261" y="1538568"/>
            <a:chExt cx="2736935" cy="676932"/>
          </a:xfrm>
        </p:grpSpPr>
        <p:sp>
          <p:nvSpPr>
            <p:cNvPr id="91" name="TextBox 90"/>
            <p:cNvSpPr txBox="1"/>
            <p:nvPr/>
          </p:nvSpPr>
          <p:spPr>
            <a:xfrm>
              <a:off x="5638261" y="1538568"/>
              <a:ext cx="2720414" cy="207749"/>
            </a:xfrm>
            <a:prstGeom prst="rect">
              <a:avLst/>
            </a:prstGeom>
            <a:noFill/>
          </p:spPr>
          <p:txBody>
            <a:bodyPr wrap="square" lIns="0" tIns="0" rIns="0" bIns="0" rtlCol="0" anchor="ctr">
              <a:spAutoFit/>
            </a:bodyPr>
            <a:lstStyle/>
            <a:p>
              <a:r>
                <a:rPr lang="en-US" b="1" dirty="0">
                  <a:solidFill>
                    <a:srgbClr val="686868"/>
                  </a:solidFill>
                  <a:latin typeface="Candara" panose="020E0502030303020204" pitchFamily="34" charset="0"/>
                </a:rPr>
                <a:t>Title Goes Here</a:t>
              </a:r>
            </a:p>
          </p:txBody>
        </p:sp>
        <p:sp>
          <p:nvSpPr>
            <p:cNvPr id="92" name="TextBox 91"/>
            <p:cNvSpPr txBox="1"/>
            <p:nvPr/>
          </p:nvSpPr>
          <p:spPr>
            <a:xfrm>
              <a:off x="5654781" y="1730751"/>
              <a:ext cx="2720415" cy="484749"/>
            </a:xfrm>
            <a:prstGeom prst="rect">
              <a:avLst/>
            </a:prstGeom>
            <a:noFill/>
          </p:spPr>
          <p:txBody>
            <a:bodyPr wrap="square" lIns="0" tIns="0" rIns="0" bIns="0" rtlCol="0" anchor="t">
              <a:spAutoFit/>
            </a:bodyPr>
            <a:lstStyle/>
            <a:p>
              <a:pPr defTabSz="1219170">
                <a:spcBef>
                  <a:spcPct val="20000"/>
                </a:spcBef>
                <a:defRPr/>
              </a:pPr>
              <a:r>
                <a:rPr lang="en-US" sz="1400" dirty="0">
                  <a:solidFill>
                    <a:schemeClr val="bg2">
                      <a:lumMod val="25000"/>
                    </a:schemeClr>
                  </a:solidFill>
                  <a:latin typeface="Candara" panose="020E0502030303020204" pitchFamily="34" charset="0"/>
                </a:rPr>
                <a:t>Lorem ipsum dolor sit amet, consectetur adipiscing elit, sed do eiusmod tempor incididunt ut labore et dolore.</a:t>
              </a:r>
            </a:p>
          </p:txBody>
        </p:sp>
      </p:grpSp>
      <p:grpSp>
        <p:nvGrpSpPr>
          <p:cNvPr id="105" name="Group 16"/>
          <p:cNvGrpSpPr/>
          <p:nvPr/>
        </p:nvGrpSpPr>
        <p:grpSpPr>
          <a:xfrm>
            <a:off x="8915893" y="2957884"/>
            <a:ext cx="3219835" cy="902575"/>
            <a:chOff x="5638261" y="1538568"/>
            <a:chExt cx="2736935" cy="676932"/>
          </a:xfrm>
        </p:grpSpPr>
        <p:sp>
          <p:nvSpPr>
            <p:cNvPr id="106" name="TextBox 105"/>
            <p:cNvSpPr txBox="1"/>
            <p:nvPr/>
          </p:nvSpPr>
          <p:spPr>
            <a:xfrm>
              <a:off x="5638261" y="1538568"/>
              <a:ext cx="2720414" cy="207749"/>
            </a:xfrm>
            <a:prstGeom prst="rect">
              <a:avLst/>
            </a:prstGeom>
            <a:noFill/>
          </p:spPr>
          <p:txBody>
            <a:bodyPr wrap="square" lIns="0" tIns="0" rIns="0" bIns="0" rtlCol="0" anchor="ctr">
              <a:spAutoFit/>
            </a:bodyPr>
            <a:lstStyle/>
            <a:p>
              <a:r>
                <a:rPr lang="en-US" b="1" dirty="0">
                  <a:solidFill>
                    <a:srgbClr val="564267"/>
                  </a:solidFill>
                  <a:latin typeface="Candara" panose="020E0502030303020204" pitchFamily="34" charset="0"/>
                </a:rPr>
                <a:t>Title Goes Here</a:t>
              </a:r>
            </a:p>
          </p:txBody>
        </p:sp>
        <p:sp>
          <p:nvSpPr>
            <p:cNvPr id="107" name="TextBox 106"/>
            <p:cNvSpPr txBox="1"/>
            <p:nvPr/>
          </p:nvSpPr>
          <p:spPr>
            <a:xfrm>
              <a:off x="5654781" y="1730751"/>
              <a:ext cx="2720415" cy="484749"/>
            </a:xfrm>
            <a:prstGeom prst="rect">
              <a:avLst/>
            </a:prstGeom>
            <a:noFill/>
          </p:spPr>
          <p:txBody>
            <a:bodyPr wrap="square" lIns="0" tIns="0" rIns="0" bIns="0" rtlCol="0" anchor="t">
              <a:spAutoFit/>
            </a:bodyPr>
            <a:lstStyle/>
            <a:p>
              <a:pPr defTabSz="1219170">
                <a:spcBef>
                  <a:spcPct val="20000"/>
                </a:spcBef>
                <a:defRPr/>
              </a:pPr>
              <a:r>
                <a:rPr lang="en-US" sz="1400" dirty="0">
                  <a:solidFill>
                    <a:schemeClr val="bg2">
                      <a:lumMod val="25000"/>
                    </a:schemeClr>
                  </a:solidFill>
                  <a:latin typeface="Candara" panose="020E0502030303020204" pitchFamily="34" charset="0"/>
                </a:rPr>
                <a:t>Lorem ipsum dolor sit amet, consectetur adipiscing elit, sed do eiusmod tempor incididunt ut labore et dolore.</a:t>
              </a:r>
            </a:p>
          </p:txBody>
        </p:sp>
      </p:grpSp>
      <p:grpSp>
        <p:nvGrpSpPr>
          <p:cNvPr id="109" name="Group 16"/>
          <p:cNvGrpSpPr/>
          <p:nvPr/>
        </p:nvGrpSpPr>
        <p:grpSpPr>
          <a:xfrm>
            <a:off x="9125297" y="5149763"/>
            <a:ext cx="2829175" cy="1118017"/>
            <a:chOff x="5638261" y="1538568"/>
            <a:chExt cx="2720414" cy="838514"/>
          </a:xfrm>
        </p:grpSpPr>
        <p:sp>
          <p:nvSpPr>
            <p:cNvPr id="110" name="TextBox 109"/>
            <p:cNvSpPr txBox="1"/>
            <p:nvPr/>
          </p:nvSpPr>
          <p:spPr>
            <a:xfrm>
              <a:off x="5638261" y="1538568"/>
              <a:ext cx="2720414" cy="207749"/>
            </a:xfrm>
            <a:prstGeom prst="rect">
              <a:avLst/>
            </a:prstGeom>
            <a:noFill/>
          </p:spPr>
          <p:txBody>
            <a:bodyPr wrap="square" lIns="0" tIns="0" rIns="0" bIns="0" rtlCol="0" anchor="ctr">
              <a:spAutoFit/>
            </a:bodyPr>
            <a:lstStyle/>
            <a:p>
              <a:r>
                <a:rPr lang="en-US" b="1" dirty="0">
                  <a:solidFill>
                    <a:srgbClr val="D34132"/>
                  </a:solidFill>
                  <a:latin typeface="Candara" panose="020E0502030303020204" pitchFamily="34" charset="0"/>
                </a:rPr>
                <a:t>Title Goes Here</a:t>
              </a:r>
            </a:p>
          </p:txBody>
        </p:sp>
        <p:sp>
          <p:nvSpPr>
            <p:cNvPr id="111" name="TextBox 110"/>
            <p:cNvSpPr txBox="1"/>
            <p:nvPr/>
          </p:nvSpPr>
          <p:spPr>
            <a:xfrm>
              <a:off x="5654781" y="1730751"/>
              <a:ext cx="2238871" cy="646331"/>
            </a:xfrm>
            <a:prstGeom prst="rect">
              <a:avLst/>
            </a:prstGeom>
            <a:noFill/>
          </p:spPr>
          <p:txBody>
            <a:bodyPr wrap="square" lIns="0" tIns="0" rIns="0" bIns="0" rtlCol="0" anchor="t">
              <a:spAutoFit/>
            </a:bodyPr>
            <a:lstStyle/>
            <a:p>
              <a:pPr defTabSz="1219170">
                <a:spcBef>
                  <a:spcPct val="20000"/>
                </a:spcBef>
                <a:defRPr/>
              </a:pPr>
              <a:r>
                <a:rPr lang="en-US" sz="1400" dirty="0">
                  <a:solidFill>
                    <a:schemeClr val="bg2">
                      <a:lumMod val="25000"/>
                    </a:schemeClr>
                  </a:solidFill>
                  <a:latin typeface="Candara" panose="020E0502030303020204" pitchFamily="34" charset="0"/>
                </a:rPr>
                <a:t>Lorem ipsum dolor sit amet, consectetur adipiscing elit, sed do eiusmod tempor incididunt ut labore et dolore.</a:t>
              </a:r>
            </a:p>
          </p:txBody>
        </p:sp>
      </p:grpSp>
      <p:grpSp>
        <p:nvGrpSpPr>
          <p:cNvPr id="113" name="Group 16"/>
          <p:cNvGrpSpPr/>
          <p:nvPr/>
        </p:nvGrpSpPr>
        <p:grpSpPr>
          <a:xfrm>
            <a:off x="209360" y="1714248"/>
            <a:ext cx="2671194" cy="1118011"/>
            <a:chOff x="5638261" y="1538568"/>
            <a:chExt cx="2270578" cy="838509"/>
          </a:xfrm>
        </p:grpSpPr>
        <p:sp>
          <p:nvSpPr>
            <p:cNvPr id="114" name="TextBox 113"/>
            <p:cNvSpPr txBox="1"/>
            <p:nvPr/>
          </p:nvSpPr>
          <p:spPr>
            <a:xfrm>
              <a:off x="5638261" y="1538568"/>
              <a:ext cx="2254059" cy="207749"/>
            </a:xfrm>
            <a:prstGeom prst="rect">
              <a:avLst/>
            </a:prstGeom>
            <a:noFill/>
          </p:spPr>
          <p:txBody>
            <a:bodyPr wrap="square" lIns="0" tIns="0" rIns="0" bIns="0" rtlCol="0" anchor="ctr">
              <a:spAutoFit/>
            </a:bodyPr>
            <a:lstStyle/>
            <a:p>
              <a:pPr algn="r"/>
              <a:r>
                <a:rPr lang="en-US" b="1" dirty="0">
                  <a:solidFill>
                    <a:srgbClr val="34738D"/>
                  </a:solidFill>
                  <a:latin typeface="Candara" panose="020E0502030303020204" pitchFamily="34" charset="0"/>
                </a:rPr>
                <a:t>Title Goes Here</a:t>
              </a:r>
            </a:p>
          </p:txBody>
        </p:sp>
        <p:sp>
          <p:nvSpPr>
            <p:cNvPr id="115" name="TextBox 114"/>
            <p:cNvSpPr txBox="1"/>
            <p:nvPr/>
          </p:nvSpPr>
          <p:spPr>
            <a:xfrm>
              <a:off x="5654781" y="1730746"/>
              <a:ext cx="2254058" cy="646331"/>
            </a:xfrm>
            <a:prstGeom prst="rect">
              <a:avLst/>
            </a:prstGeom>
            <a:noFill/>
          </p:spPr>
          <p:txBody>
            <a:bodyPr wrap="square" lIns="0" tIns="0" rIns="0" bIns="0" rtlCol="0" anchor="t">
              <a:spAutoFit/>
            </a:bodyPr>
            <a:lstStyle/>
            <a:p>
              <a:pPr algn="r" defTabSz="1219170">
                <a:spcBef>
                  <a:spcPct val="20000"/>
                </a:spcBef>
                <a:defRPr/>
              </a:pPr>
              <a:r>
                <a:rPr lang="en-US" sz="1400" dirty="0">
                  <a:solidFill>
                    <a:schemeClr val="bg2">
                      <a:lumMod val="25000"/>
                    </a:schemeClr>
                  </a:solidFill>
                  <a:latin typeface="Candara" panose="020E0502030303020204" pitchFamily="34" charset="0"/>
                </a:rPr>
                <a:t>Lorem ipsum dolor sit amet, consectetur adipiscing elit, sed do eiusmod tempor incididunt ut labore et dolore.</a:t>
              </a:r>
            </a:p>
          </p:txBody>
        </p:sp>
      </p:grpSp>
      <p:grpSp>
        <p:nvGrpSpPr>
          <p:cNvPr id="117" name="Group 16"/>
          <p:cNvGrpSpPr/>
          <p:nvPr/>
        </p:nvGrpSpPr>
        <p:grpSpPr>
          <a:xfrm>
            <a:off x="386181" y="3376129"/>
            <a:ext cx="2671194" cy="1118011"/>
            <a:chOff x="5638261" y="1538568"/>
            <a:chExt cx="2270578" cy="838509"/>
          </a:xfrm>
        </p:grpSpPr>
        <p:sp>
          <p:nvSpPr>
            <p:cNvPr id="118" name="TextBox 117"/>
            <p:cNvSpPr txBox="1"/>
            <p:nvPr/>
          </p:nvSpPr>
          <p:spPr>
            <a:xfrm>
              <a:off x="5638261" y="1538568"/>
              <a:ext cx="2254059" cy="207749"/>
            </a:xfrm>
            <a:prstGeom prst="rect">
              <a:avLst/>
            </a:prstGeom>
            <a:noFill/>
          </p:spPr>
          <p:txBody>
            <a:bodyPr wrap="square" lIns="0" tIns="0" rIns="0" bIns="0" rtlCol="0" anchor="ctr">
              <a:spAutoFit/>
            </a:bodyPr>
            <a:lstStyle/>
            <a:p>
              <a:pPr algn="r"/>
              <a:r>
                <a:rPr lang="en-US" b="1" dirty="0">
                  <a:solidFill>
                    <a:srgbClr val="189A80"/>
                  </a:solidFill>
                  <a:latin typeface="Candara" panose="020E0502030303020204" pitchFamily="34" charset="0"/>
                </a:rPr>
                <a:t>Title Goes Here</a:t>
              </a:r>
            </a:p>
          </p:txBody>
        </p:sp>
        <p:sp>
          <p:nvSpPr>
            <p:cNvPr id="119" name="TextBox 118"/>
            <p:cNvSpPr txBox="1"/>
            <p:nvPr/>
          </p:nvSpPr>
          <p:spPr>
            <a:xfrm>
              <a:off x="5654781" y="1730746"/>
              <a:ext cx="2254058" cy="646331"/>
            </a:xfrm>
            <a:prstGeom prst="rect">
              <a:avLst/>
            </a:prstGeom>
            <a:noFill/>
          </p:spPr>
          <p:txBody>
            <a:bodyPr wrap="square" lIns="0" tIns="0" rIns="0" bIns="0" rtlCol="0" anchor="t">
              <a:spAutoFit/>
            </a:bodyPr>
            <a:lstStyle/>
            <a:p>
              <a:pPr algn="r" defTabSz="1219170">
                <a:spcBef>
                  <a:spcPct val="20000"/>
                </a:spcBef>
                <a:defRPr/>
              </a:pPr>
              <a:r>
                <a:rPr lang="en-US" sz="1400" dirty="0">
                  <a:solidFill>
                    <a:schemeClr val="bg2">
                      <a:lumMod val="25000"/>
                    </a:schemeClr>
                  </a:solidFill>
                  <a:latin typeface="Candara" panose="020E0502030303020204" pitchFamily="34" charset="0"/>
                </a:rPr>
                <a:t>Lorem ipsum dolor sit amet, consectetur adipiscing elit, sed do eiusmod tempor incididunt ut labore et dolore.</a:t>
              </a:r>
            </a:p>
          </p:txBody>
        </p:sp>
      </p:grpSp>
      <p:grpSp>
        <p:nvGrpSpPr>
          <p:cNvPr id="121" name="Group 16"/>
          <p:cNvGrpSpPr/>
          <p:nvPr/>
        </p:nvGrpSpPr>
        <p:grpSpPr>
          <a:xfrm>
            <a:off x="120447" y="5219543"/>
            <a:ext cx="2671194" cy="1118011"/>
            <a:chOff x="5638261" y="1538568"/>
            <a:chExt cx="2270578" cy="838509"/>
          </a:xfrm>
        </p:grpSpPr>
        <p:sp>
          <p:nvSpPr>
            <p:cNvPr id="122" name="TextBox 121"/>
            <p:cNvSpPr txBox="1"/>
            <p:nvPr/>
          </p:nvSpPr>
          <p:spPr>
            <a:xfrm>
              <a:off x="5638261" y="1538568"/>
              <a:ext cx="2254059" cy="207749"/>
            </a:xfrm>
            <a:prstGeom prst="rect">
              <a:avLst/>
            </a:prstGeom>
            <a:noFill/>
          </p:spPr>
          <p:txBody>
            <a:bodyPr wrap="square" lIns="0" tIns="0" rIns="0" bIns="0" rtlCol="0" anchor="ctr">
              <a:spAutoFit/>
            </a:bodyPr>
            <a:lstStyle/>
            <a:p>
              <a:pPr algn="r"/>
              <a:r>
                <a:rPr lang="en-US" b="1" dirty="0">
                  <a:solidFill>
                    <a:srgbClr val="EF9D27"/>
                  </a:solidFill>
                  <a:latin typeface="Candara" panose="020E0502030303020204" pitchFamily="34" charset="0"/>
                </a:rPr>
                <a:t>Title Goes Here</a:t>
              </a:r>
            </a:p>
          </p:txBody>
        </p:sp>
        <p:sp>
          <p:nvSpPr>
            <p:cNvPr id="123" name="TextBox 122"/>
            <p:cNvSpPr txBox="1"/>
            <p:nvPr/>
          </p:nvSpPr>
          <p:spPr>
            <a:xfrm>
              <a:off x="5654781" y="1730746"/>
              <a:ext cx="2254058" cy="646331"/>
            </a:xfrm>
            <a:prstGeom prst="rect">
              <a:avLst/>
            </a:prstGeom>
            <a:noFill/>
          </p:spPr>
          <p:txBody>
            <a:bodyPr wrap="square" lIns="0" tIns="0" rIns="0" bIns="0" rtlCol="0" anchor="t">
              <a:spAutoFit/>
            </a:bodyPr>
            <a:lstStyle/>
            <a:p>
              <a:pPr algn="r" defTabSz="1219170">
                <a:spcBef>
                  <a:spcPct val="20000"/>
                </a:spcBef>
                <a:defRPr/>
              </a:pPr>
              <a:r>
                <a:rPr lang="en-US" sz="1400" dirty="0">
                  <a:solidFill>
                    <a:schemeClr val="bg2">
                      <a:lumMod val="25000"/>
                    </a:schemeClr>
                  </a:solidFill>
                  <a:latin typeface="Candara" panose="020E0502030303020204" pitchFamily="34" charset="0"/>
                </a:rPr>
                <a:t>Lorem ipsum dolor sit amet, consectetur adipiscing elit, sed do eiusmod tempor incididunt ut labore et dolore.</a:t>
              </a:r>
            </a:p>
          </p:txBody>
        </p:sp>
      </p:grpSp>
      <p:grpSp>
        <p:nvGrpSpPr>
          <p:cNvPr id="147" name="Group 81"/>
          <p:cNvGrpSpPr/>
          <p:nvPr/>
        </p:nvGrpSpPr>
        <p:grpSpPr>
          <a:xfrm rot="12746151" flipV="1">
            <a:off x="7328358" y="2826904"/>
            <a:ext cx="1256829" cy="847064"/>
            <a:chOff x="3501700" y="1518960"/>
            <a:chExt cx="487609" cy="280549"/>
          </a:xfrm>
          <a:effectLst>
            <a:outerShdw blurRad="50800" dist="38100" dir="2700000" algn="tl" rotWithShape="0">
              <a:prstClr val="black">
                <a:alpha val="40000"/>
              </a:prstClr>
            </a:outerShdw>
          </a:effectLst>
        </p:grpSpPr>
        <p:cxnSp>
          <p:nvCxnSpPr>
            <p:cNvPr id="148" name="Straight Connector 147"/>
            <p:cNvCxnSpPr/>
            <p:nvPr/>
          </p:nvCxnSpPr>
          <p:spPr>
            <a:xfrm rot="12746151">
              <a:off x="3633924" y="1644768"/>
              <a:ext cx="355385" cy="154741"/>
            </a:xfrm>
            <a:prstGeom prst="line">
              <a:avLst/>
            </a:prstGeom>
            <a:ln w="19050" cap="rnd">
              <a:solidFill>
                <a:srgbClr val="4C4F54"/>
              </a:solidFill>
              <a:prstDash val="solid"/>
              <a:headEnd type="oval"/>
              <a:tailEnd type="oval"/>
            </a:ln>
          </p:spPr>
          <p:style>
            <a:lnRef idx="1">
              <a:schemeClr val="accent1"/>
            </a:lnRef>
            <a:fillRef idx="0">
              <a:schemeClr val="accent1"/>
            </a:fillRef>
            <a:effectRef idx="0">
              <a:schemeClr val="accent1"/>
            </a:effectRef>
            <a:fontRef idx="minor">
              <a:schemeClr val="tx1"/>
            </a:fontRef>
          </p:style>
        </p:cxnSp>
        <p:cxnSp>
          <p:nvCxnSpPr>
            <p:cNvPr id="149" name="Straight Connector 148"/>
            <p:cNvCxnSpPr/>
            <p:nvPr/>
          </p:nvCxnSpPr>
          <p:spPr>
            <a:xfrm rot="12656332">
              <a:off x="3501700" y="1518960"/>
              <a:ext cx="225125" cy="3887"/>
            </a:xfrm>
            <a:prstGeom prst="line">
              <a:avLst/>
            </a:prstGeom>
            <a:ln w="19050" cap="rnd">
              <a:solidFill>
                <a:srgbClr val="4C4F54"/>
              </a:solidFill>
              <a:prstDash val="solid"/>
              <a:headEnd type="oval"/>
              <a:tailEnd type="oval"/>
            </a:ln>
          </p:spPr>
          <p:style>
            <a:lnRef idx="1">
              <a:schemeClr val="accent1"/>
            </a:lnRef>
            <a:fillRef idx="0">
              <a:schemeClr val="accent1"/>
            </a:fillRef>
            <a:effectRef idx="0">
              <a:schemeClr val="accent1"/>
            </a:effectRef>
            <a:fontRef idx="minor">
              <a:schemeClr val="tx1"/>
            </a:fontRef>
          </p:style>
        </p:cxnSp>
      </p:grpSp>
      <p:sp>
        <p:nvSpPr>
          <p:cNvPr id="95" name="Freeform 94"/>
          <p:cNvSpPr/>
          <p:nvPr/>
        </p:nvSpPr>
        <p:spPr>
          <a:xfrm>
            <a:off x="4549422" y="4392132"/>
            <a:ext cx="1494746" cy="309033"/>
          </a:xfrm>
          <a:custGeom>
            <a:avLst/>
            <a:gdLst>
              <a:gd name="connsiteX0" fmla="*/ 1438136 w 1443566"/>
              <a:gd name="connsiteY0" fmla="*/ 151508 h 309033"/>
              <a:gd name="connsiteX1" fmla="*/ 1443566 w 1443566"/>
              <a:gd name="connsiteY1" fmla="*/ 152112 h 309033"/>
              <a:gd name="connsiteX2" fmla="*/ 1443566 w 1443566"/>
              <a:gd name="connsiteY2" fmla="*/ 155880 h 309033"/>
              <a:gd name="connsiteX3" fmla="*/ 0 w 1443566"/>
              <a:gd name="connsiteY3" fmla="*/ 0 h 309033"/>
              <a:gd name="connsiteX4" fmla="*/ 26089 w 1443566"/>
              <a:gd name="connsiteY4" fmla="*/ 0 h 309033"/>
              <a:gd name="connsiteX5" fmla="*/ 254105 w 1443566"/>
              <a:gd name="connsiteY5" fmla="*/ 25075 h 309033"/>
              <a:gd name="connsiteX6" fmla="*/ 1440748 w 1443566"/>
              <a:gd name="connsiteY6" fmla="*/ 155571 h 309033"/>
              <a:gd name="connsiteX7" fmla="*/ 1443566 w 1443566"/>
              <a:gd name="connsiteY7" fmla="*/ 155881 h 309033"/>
              <a:gd name="connsiteX8" fmla="*/ 1443566 w 1443566"/>
              <a:gd name="connsiteY8" fmla="*/ 309033 h 309033"/>
              <a:gd name="connsiteX9" fmla="*/ 0 w 1443566"/>
              <a:gd name="connsiteY9" fmla="*/ 309033 h 3090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443566" h="309033">
                <a:moveTo>
                  <a:pt x="1438136" y="151508"/>
                </a:moveTo>
                <a:lnTo>
                  <a:pt x="1443566" y="152112"/>
                </a:lnTo>
                <a:lnTo>
                  <a:pt x="1443566" y="155880"/>
                </a:lnTo>
                <a:close/>
                <a:moveTo>
                  <a:pt x="0" y="0"/>
                </a:moveTo>
                <a:lnTo>
                  <a:pt x="26089" y="0"/>
                </a:lnTo>
                <a:lnTo>
                  <a:pt x="254105" y="25075"/>
                </a:lnTo>
                <a:cubicBezTo>
                  <a:pt x="1284972" y="138440"/>
                  <a:pt x="1422421" y="153556"/>
                  <a:pt x="1440748" y="155571"/>
                </a:cubicBezTo>
                <a:lnTo>
                  <a:pt x="1443566" y="155881"/>
                </a:lnTo>
                <a:lnTo>
                  <a:pt x="1443566" y="309033"/>
                </a:lnTo>
                <a:lnTo>
                  <a:pt x="0" y="309033"/>
                </a:lnTo>
                <a:close/>
              </a:path>
            </a:pathLst>
          </a:custGeom>
          <a:solidFill>
            <a:schemeClr val="bg1">
              <a:lumMod val="50000"/>
            </a:schemeClr>
          </a:solidFill>
          <a:ln w="6350">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3" name="Freeform 100"/>
          <p:cNvSpPr>
            <a:spLocks/>
          </p:cNvSpPr>
          <p:nvPr/>
        </p:nvSpPr>
        <p:spPr bwMode="auto">
          <a:xfrm>
            <a:off x="4549422" y="3754262"/>
            <a:ext cx="1443567" cy="793751"/>
          </a:xfrm>
          <a:custGeom>
            <a:avLst/>
            <a:gdLst/>
            <a:ahLst/>
            <a:cxnLst>
              <a:cxn ang="0">
                <a:pos x="52" y="0"/>
              </a:cxn>
              <a:cxn ang="0">
                <a:pos x="0" y="72"/>
              </a:cxn>
              <a:cxn ang="0">
                <a:pos x="164" y="90"/>
              </a:cxn>
              <a:cxn ang="0">
                <a:pos x="52" y="0"/>
              </a:cxn>
            </a:cxnLst>
            <a:rect l="0" t="0" r="r" b="b"/>
            <a:pathLst>
              <a:path w="164" h="90">
                <a:moveTo>
                  <a:pt x="52" y="0"/>
                </a:moveTo>
                <a:cubicBezTo>
                  <a:pt x="23" y="19"/>
                  <a:pt x="5" y="45"/>
                  <a:pt x="0" y="72"/>
                </a:cubicBezTo>
                <a:cubicBezTo>
                  <a:pt x="164" y="90"/>
                  <a:pt x="164" y="90"/>
                  <a:pt x="164" y="90"/>
                </a:cubicBezTo>
                <a:cubicBezTo>
                  <a:pt x="52" y="0"/>
                  <a:pt x="52" y="0"/>
                  <a:pt x="52" y="0"/>
                </a:cubicBezTo>
              </a:path>
            </a:pathLst>
          </a:custGeom>
          <a:solidFill>
            <a:srgbClr val="BFBFBF"/>
          </a:solidFill>
          <a:ln w="6350">
            <a:noFill/>
            <a:round/>
            <a:headEnd/>
            <a:tailEnd/>
          </a:ln>
          <a:effectLst>
            <a:outerShdw blurRad="50800" dist="38100" dir="18900000" algn="b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94" name="Freeform 101"/>
          <p:cNvSpPr>
            <a:spLocks/>
          </p:cNvSpPr>
          <p:nvPr/>
        </p:nvSpPr>
        <p:spPr bwMode="auto">
          <a:xfrm>
            <a:off x="5235222" y="4107744"/>
            <a:ext cx="791633" cy="440267"/>
          </a:xfrm>
          <a:custGeom>
            <a:avLst/>
            <a:gdLst/>
            <a:ahLst/>
            <a:cxnLst>
              <a:cxn ang="0">
                <a:pos x="0" y="40"/>
              </a:cxn>
              <a:cxn ang="0">
                <a:pos x="90" y="50"/>
              </a:cxn>
              <a:cxn ang="0">
                <a:pos x="24" y="0"/>
              </a:cxn>
              <a:cxn ang="0">
                <a:pos x="0" y="40"/>
              </a:cxn>
            </a:cxnLst>
            <a:rect l="0" t="0" r="r" b="b"/>
            <a:pathLst>
              <a:path w="90" h="50">
                <a:moveTo>
                  <a:pt x="0" y="40"/>
                </a:moveTo>
                <a:cubicBezTo>
                  <a:pt x="90" y="50"/>
                  <a:pt x="90" y="50"/>
                  <a:pt x="90" y="50"/>
                </a:cubicBezTo>
                <a:cubicBezTo>
                  <a:pt x="24" y="0"/>
                  <a:pt x="24" y="0"/>
                  <a:pt x="24" y="0"/>
                </a:cubicBezTo>
                <a:cubicBezTo>
                  <a:pt x="13" y="12"/>
                  <a:pt x="5" y="26"/>
                  <a:pt x="0" y="40"/>
                </a:cubicBezTo>
                <a:close/>
              </a:path>
            </a:pathLst>
          </a:custGeom>
          <a:solidFill>
            <a:srgbClr val="34738D"/>
          </a:solidFill>
          <a:ln w="6350">
            <a:noFill/>
            <a:round/>
            <a:headEnd/>
            <a:tailEnd/>
          </a:ln>
          <a:effectLst/>
        </p:spPr>
        <p:txBody>
          <a:bodyPr vert="horz" wrap="square" lIns="121920" tIns="60960" rIns="121920" bIns="60960" numCol="1" anchor="t" anchorCtr="0" compatLnSpc="1">
            <a:prstTxWarp prst="textNoShape">
              <a:avLst/>
            </a:prstTxWarp>
          </a:bodyPr>
          <a:lstStyle/>
          <a:p>
            <a:endParaRPr lang="en-US" sz="2400"/>
          </a:p>
        </p:txBody>
      </p:sp>
      <p:sp>
        <p:nvSpPr>
          <p:cNvPr id="158" name="Freeform 157"/>
          <p:cNvSpPr/>
          <p:nvPr/>
        </p:nvSpPr>
        <p:spPr>
          <a:xfrm>
            <a:off x="4835701" y="4379362"/>
            <a:ext cx="1148244" cy="1152717"/>
          </a:xfrm>
          <a:custGeom>
            <a:avLst/>
            <a:gdLst>
              <a:gd name="connsiteX0" fmla="*/ 1093341 w 1095238"/>
              <a:gd name="connsiteY0" fmla="*/ 0 h 1152717"/>
              <a:gd name="connsiteX1" fmla="*/ 1095238 w 1095238"/>
              <a:gd name="connsiteY1" fmla="*/ 0 h 1152717"/>
              <a:gd name="connsiteX2" fmla="*/ 1095238 w 1095238"/>
              <a:gd name="connsiteY2" fmla="*/ 524342 h 1152717"/>
              <a:gd name="connsiteX3" fmla="*/ 1093321 w 1095238"/>
              <a:gd name="connsiteY3" fmla="*/ 522485 h 1152717"/>
              <a:gd name="connsiteX4" fmla="*/ 83252 w 1095238"/>
              <a:gd name="connsiteY4" fmla="*/ 1150897 h 1152717"/>
              <a:gd name="connsiteX5" fmla="*/ 80326 w 1095238"/>
              <a:gd name="connsiteY5" fmla="*/ 1152717 h 1152717"/>
              <a:gd name="connsiteX6" fmla="*/ 0 w 1095238"/>
              <a:gd name="connsiteY6" fmla="*/ 1098049 h 1152717"/>
              <a:gd name="connsiteX7" fmla="*/ 0 w 1095238"/>
              <a:gd name="connsiteY7" fmla="*/ 699084 h 1152717"/>
              <a:gd name="connsiteX8" fmla="*/ 4992 w 1095238"/>
              <a:gd name="connsiteY8" fmla="*/ 703753 h 1152717"/>
              <a:gd name="connsiteX9" fmla="*/ 458376 w 1095238"/>
              <a:gd name="connsiteY9" fmla="*/ 410585 h 1152717"/>
              <a:gd name="connsiteX10" fmla="*/ 523213 w 1095238"/>
              <a:gd name="connsiteY10" fmla="*/ 368660 h 1152717"/>
              <a:gd name="connsiteX11" fmla="*/ 523848 w 1095238"/>
              <a:gd name="connsiteY11" fmla="*/ 369319 h 1152717"/>
              <a:gd name="connsiteX12" fmla="*/ 909566 w 1095238"/>
              <a:gd name="connsiteY12" fmla="*/ 118885 h 1152717"/>
              <a:gd name="connsiteX13" fmla="*/ 928594 w 1095238"/>
              <a:gd name="connsiteY13" fmla="*/ 106530 h 1152717"/>
              <a:gd name="connsiteX14" fmla="*/ 952469 w 1095238"/>
              <a:gd name="connsiteY14" fmla="*/ 91092 h 1152717"/>
              <a:gd name="connsiteX15" fmla="*/ 1093109 w 1095238"/>
              <a:gd name="connsiteY15" fmla="*/ 151 h 11527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1095238" h="1152717">
                <a:moveTo>
                  <a:pt x="1093341" y="0"/>
                </a:moveTo>
                <a:lnTo>
                  <a:pt x="1095238" y="0"/>
                </a:lnTo>
                <a:lnTo>
                  <a:pt x="1095238" y="524342"/>
                </a:lnTo>
                <a:lnTo>
                  <a:pt x="1093321" y="522485"/>
                </a:lnTo>
                <a:cubicBezTo>
                  <a:pt x="473231" y="908273"/>
                  <a:pt x="201941" y="1077055"/>
                  <a:pt x="83252" y="1150897"/>
                </a:cubicBezTo>
                <a:lnTo>
                  <a:pt x="80326" y="1152717"/>
                </a:lnTo>
                <a:lnTo>
                  <a:pt x="0" y="1098049"/>
                </a:lnTo>
                <a:lnTo>
                  <a:pt x="0" y="699084"/>
                </a:lnTo>
                <a:lnTo>
                  <a:pt x="4992" y="703753"/>
                </a:lnTo>
                <a:cubicBezTo>
                  <a:pt x="183861" y="588093"/>
                  <a:pt x="333384" y="491407"/>
                  <a:pt x="458376" y="410585"/>
                </a:cubicBezTo>
                <a:lnTo>
                  <a:pt x="523213" y="368660"/>
                </a:lnTo>
                <a:lnTo>
                  <a:pt x="523848" y="369319"/>
                </a:lnTo>
                <a:cubicBezTo>
                  <a:pt x="702408" y="253386"/>
                  <a:pt x="825168" y="173682"/>
                  <a:pt x="909566" y="118885"/>
                </a:cubicBezTo>
                <a:lnTo>
                  <a:pt x="928594" y="106530"/>
                </a:lnTo>
                <a:lnTo>
                  <a:pt x="952469" y="91092"/>
                </a:lnTo>
                <a:cubicBezTo>
                  <a:pt x="1060095" y="21499"/>
                  <a:pt x="1086588" y="4368"/>
                  <a:pt x="1093109" y="151"/>
                </a:cubicBezTo>
                <a:close/>
              </a:path>
            </a:pathLst>
          </a:custGeom>
          <a:solidFill>
            <a:schemeClr val="bg1">
              <a:lumMod val="50000"/>
            </a:schemeClr>
          </a:solidFill>
          <a:ln w="6350">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3" name="Freeform 142"/>
          <p:cNvSpPr>
            <a:spLocks/>
          </p:cNvSpPr>
          <p:nvPr/>
        </p:nvSpPr>
        <p:spPr bwMode="auto">
          <a:xfrm>
            <a:off x="4538941" y="4343689"/>
            <a:ext cx="365612" cy="1254542"/>
          </a:xfrm>
          <a:custGeom>
            <a:avLst/>
            <a:gdLst>
              <a:gd name="connsiteX0" fmla="*/ 0 w 365612"/>
              <a:gd name="connsiteY0" fmla="*/ 0 h 1254542"/>
              <a:gd name="connsiteX1" fmla="*/ 184670 w 365612"/>
              <a:gd name="connsiteY1" fmla="*/ 527858 h 1254542"/>
              <a:gd name="connsiteX2" fmla="*/ 270410 w 365612"/>
              <a:gd name="connsiteY2" fmla="*/ 620234 h 1254542"/>
              <a:gd name="connsiteX3" fmla="*/ 365612 w 365612"/>
              <a:gd name="connsiteY3" fmla="*/ 709129 h 1254542"/>
              <a:gd name="connsiteX4" fmla="*/ 365612 w 365612"/>
              <a:gd name="connsiteY4" fmla="*/ 1254542 h 1254542"/>
              <a:gd name="connsiteX5" fmla="*/ 270410 w 365612"/>
              <a:gd name="connsiteY5" fmla="*/ 1164588 h 1254542"/>
              <a:gd name="connsiteX6" fmla="*/ 184670 w 365612"/>
              <a:gd name="connsiteY6" fmla="*/ 1064515 h 1254542"/>
              <a:gd name="connsiteX7" fmla="*/ 0 w 365612"/>
              <a:gd name="connsiteY7" fmla="*/ 545454 h 1254542"/>
              <a:gd name="connsiteX8" fmla="*/ 0 w 365612"/>
              <a:gd name="connsiteY8" fmla="*/ 0 h 12545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65612" h="1254542">
                <a:moveTo>
                  <a:pt x="0" y="0"/>
                </a:moveTo>
                <a:cubicBezTo>
                  <a:pt x="0" y="175953"/>
                  <a:pt x="61557" y="360703"/>
                  <a:pt x="184670" y="527858"/>
                </a:cubicBezTo>
                <a:cubicBezTo>
                  <a:pt x="211052" y="558650"/>
                  <a:pt x="239632" y="589442"/>
                  <a:pt x="270410" y="620234"/>
                </a:cubicBezTo>
                <a:lnTo>
                  <a:pt x="365612" y="709129"/>
                </a:lnTo>
                <a:lnTo>
                  <a:pt x="365612" y="1254542"/>
                </a:lnTo>
                <a:lnTo>
                  <a:pt x="270410" y="1164588"/>
                </a:lnTo>
                <a:cubicBezTo>
                  <a:pt x="239632" y="1132697"/>
                  <a:pt x="211052" y="1099706"/>
                  <a:pt x="184670" y="1064515"/>
                </a:cubicBezTo>
                <a:cubicBezTo>
                  <a:pt x="52763" y="906157"/>
                  <a:pt x="0" y="721407"/>
                  <a:pt x="0" y="545454"/>
                </a:cubicBezTo>
                <a:cubicBezTo>
                  <a:pt x="0" y="404692"/>
                  <a:pt x="0" y="149560"/>
                  <a:pt x="0" y="0"/>
                </a:cubicBezTo>
                <a:close/>
              </a:path>
            </a:pathLst>
          </a:custGeom>
          <a:solidFill>
            <a:srgbClr val="9C9C9C"/>
          </a:solidFill>
          <a:ln w="3175">
            <a:noFill/>
            <a:round/>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noAutofit/>
          </a:bodyPr>
          <a:lstStyle/>
          <a:p>
            <a:endParaRPr lang="en-US" sz="2400"/>
          </a:p>
        </p:txBody>
      </p:sp>
      <p:sp>
        <p:nvSpPr>
          <p:cNvPr id="141" name="Freeform 103"/>
          <p:cNvSpPr>
            <a:spLocks/>
          </p:cNvSpPr>
          <p:nvPr/>
        </p:nvSpPr>
        <p:spPr bwMode="auto">
          <a:xfrm>
            <a:off x="4513645" y="4226956"/>
            <a:ext cx="1485900" cy="863600"/>
          </a:xfrm>
          <a:custGeom>
            <a:avLst/>
            <a:gdLst/>
            <a:ahLst/>
            <a:cxnLst>
              <a:cxn ang="0">
                <a:pos x="5" y="0"/>
              </a:cxn>
              <a:cxn ang="0">
                <a:pos x="24" y="77"/>
              </a:cxn>
              <a:cxn ang="0">
                <a:pos x="45" y="98"/>
              </a:cxn>
              <a:cxn ang="0">
                <a:pos x="169" y="18"/>
              </a:cxn>
              <a:cxn ang="0">
                <a:pos x="5" y="0"/>
              </a:cxn>
            </a:cxnLst>
            <a:rect l="0" t="0" r="r" b="b"/>
            <a:pathLst>
              <a:path w="169" h="98">
                <a:moveTo>
                  <a:pt x="5" y="0"/>
                </a:moveTo>
                <a:cubicBezTo>
                  <a:pt x="0" y="26"/>
                  <a:pt x="6" y="52"/>
                  <a:pt x="24" y="77"/>
                </a:cubicBezTo>
                <a:cubicBezTo>
                  <a:pt x="30" y="84"/>
                  <a:pt x="37" y="91"/>
                  <a:pt x="45" y="98"/>
                </a:cubicBezTo>
                <a:cubicBezTo>
                  <a:pt x="169" y="18"/>
                  <a:pt x="169" y="18"/>
                  <a:pt x="169" y="18"/>
                </a:cubicBezTo>
                <a:lnTo>
                  <a:pt x="5" y="0"/>
                </a:lnTo>
                <a:close/>
              </a:path>
            </a:pathLst>
          </a:custGeom>
          <a:solidFill>
            <a:schemeClr val="bg1">
              <a:lumMod val="75000"/>
            </a:schemeClr>
          </a:solidFill>
          <a:ln w="6350">
            <a:noFill/>
            <a:round/>
            <a:headEnd/>
            <a:tailEnd/>
          </a:ln>
          <a:effectLst>
            <a:outerShdw blurRad="50800" dist="38100" dir="16200000"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42" name="Freeform 107"/>
          <p:cNvSpPr>
            <a:spLocks/>
          </p:cNvSpPr>
          <p:nvPr/>
        </p:nvSpPr>
        <p:spPr bwMode="auto">
          <a:xfrm>
            <a:off x="5122461" y="4298422"/>
            <a:ext cx="861484" cy="459317"/>
          </a:xfrm>
          <a:custGeom>
            <a:avLst/>
            <a:gdLst/>
            <a:ahLst/>
            <a:cxnLst>
              <a:cxn ang="0">
                <a:pos x="0" y="0"/>
              </a:cxn>
              <a:cxn ang="0">
                <a:pos x="19" y="36"/>
              </a:cxn>
              <a:cxn ang="0">
                <a:pos x="33" y="52"/>
              </a:cxn>
              <a:cxn ang="0">
                <a:pos x="98" y="10"/>
              </a:cxn>
              <a:cxn ang="0">
                <a:pos x="0" y="0"/>
              </a:cxn>
            </a:cxnLst>
            <a:rect l="0" t="0" r="r" b="b"/>
            <a:pathLst>
              <a:path w="98" h="52">
                <a:moveTo>
                  <a:pt x="0" y="0"/>
                </a:moveTo>
                <a:cubicBezTo>
                  <a:pt x="4" y="12"/>
                  <a:pt x="10" y="24"/>
                  <a:pt x="19" y="36"/>
                </a:cubicBezTo>
                <a:cubicBezTo>
                  <a:pt x="23" y="42"/>
                  <a:pt x="28" y="47"/>
                  <a:pt x="33" y="52"/>
                </a:cubicBezTo>
                <a:cubicBezTo>
                  <a:pt x="98" y="10"/>
                  <a:pt x="98" y="10"/>
                  <a:pt x="98" y="10"/>
                </a:cubicBezTo>
                <a:lnTo>
                  <a:pt x="0" y="0"/>
                </a:lnTo>
                <a:close/>
              </a:path>
            </a:pathLst>
          </a:custGeom>
          <a:solidFill>
            <a:srgbClr val="189A80"/>
          </a:solidFill>
          <a:ln w="6350">
            <a:noFill/>
            <a:round/>
            <a:headEnd/>
            <a:tailEnd/>
          </a:ln>
          <a:effectLst/>
        </p:spPr>
        <p:txBody>
          <a:bodyPr vert="horz" wrap="square" lIns="121920" tIns="60960" rIns="121920" bIns="60960" numCol="1" anchor="t" anchorCtr="0" compatLnSpc="1">
            <a:prstTxWarp prst="textNoShape">
              <a:avLst/>
            </a:prstTxWarp>
          </a:bodyPr>
          <a:lstStyle/>
          <a:p>
            <a:endParaRPr lang="en-US" sz="2400">
              <a:solidFill>
                <a:srgbClr val="189A80"/>
              </a:solidFill>
            </a:endParaRPr>
          </a:p>
        </p:txBody>
      </p:sp>
      <p:sp>
        <p:nvSpPr>
          <p:cNvPr id="144" name="Freeform 143"/>
          <p:cNvSpPr>
            <a:spLocks/>
          </p:cNvSpPr>
          <p:nvPr/>
        </p:nvSpPr>
        <p:spPr bwMode="auto">
          <a:xfrm>
            <a:off x="4911013" y="4833956"/>
            <a:ext cx="1096448" cy="1101495"/>
          </a:xfrm>
          <a:custGeom>
            <a:avLst/>
            <a:gdLst>
              <a:gd name="connsiteX0" fmla="*/ 71078 w 1096448"/>
              <a:gd name="connsiteY0" fmla="*/ 231 h 1101495"/>
              <a:gd name="connsiteX1" fmla="*/ 1094193 w 1096448"/>
              <a:gd name="connsiteY1" fmla="*/ 344898 h 1101495"/>
              <a:gd name="connsiteX2" fmla="*/ 1094193 w 1096448"/>
              <a:gd name="connsiteY2" fmla="*/ 45778 h 1101495"/>
              <a:gd name="connsiteX3" fmla="*/ 1096448 w 1096448"/>
              <a:gd name="connsiteY3" fmla="*/ 45755 h 1101495"/>
              <a:gd name="connsiteX4" fmla="*/ 1096448 w 1096448"/>
              <a:gd name="connsiteY4" fmla="*/ 1101472 h 1101495"/>
              <a:gd name="connsiteX5" fmla="*/ 1094193 w 1096448"/>
              <a:gd name="connsiteY5" fmla="*/ 1101495 h 1101495"/>
              <a:gd name="connsiteX6" fmla="*/ 874349 w 1096448"/>
              <a:gd name="connsiteY6" fmla="*/ 1092697 h 1101495"/>
              <a:gd name="connsiteX7" fmla="*/ 619329 w 1096448"/>
              <a:gd name="connsiteY7" fmla="*/ 1048709 h 1101495"/>
              <a:gd name="connsiteX8" fmla="*/ 3763 w 1096448"/>
              <a:gd name="connsiteY8" fmla="*/ 749590 h 1101495"/>
              <a:gd name="connsiteX9" fmla="*/ 0 w 1096448"/>
              <a:gd name="connsiteY9" fmla="*/ 746034 h 1101495"/>
              <a:gd name="connsiteX10" fmla="*/ 0 w 1096448"/>
              <a:gd name="connsiteY10" fmla="*/ 200623 h 1101495"/>
              <a:gd name="connsiteX11" fmla="*/ 3763 w 1096448"/>
              <a:gd name="connsiteY11" fmla="*/ 204136 h 1101495"/>
              <a:gd name="connsiteX12" fmla="*/ 3763 w 1096448"/>
              <a:gd name="connsiteY12" fmla="*/ 1790 h 1101495"/>
              <a:gd name="connsiteX13" fmla="*/ 71078 w 1096448"/>
              <a:gd name="connsiteY13" fmla="*/ 231 h 11014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096448" h="1101495">
                <a:moveTo>
                  <a:pt x="71078" y="231"/>
                </a:moveTo>
                <a:cubicBezTo>
                  <a:pt x="429506" y="8801"/>
                  <a:pt x="1094193" y="254173"/>
                  <a:pt x="1094193" y="344898"/>
                </a:cubicBezTo>
                <a:cubicBezTo>
                  <a:pt x="1094193" y="344898"/>
                  <a:pt x="1094193" y="344898"/>
                  <a:pt x="1094193" y="45778"/>
                </a:cubicBezTo>
                <a:lnTo>
                  <a:pt x="1096448" y="45755"/>
                </a:lnTo>
                <a:lnTo>
                  <a:pt x="1096448" y="1101472"/>
                </a:lnTo>
                <a:lnTo>
                  <a:pt x="1094193" y="1101495"/>
                </a:lnTo>
                <a:cubicBezTo>
                  <a:pt x="1023843" y="1101495"/>
                  <a:pt x="944699" y="1101495"/>
                  <a:pt x="874349" y="1092697"/>
                </a:cubicBezTo>
                <a:cubicBezTo>
                  <a:pt x="786411" y="1083900"/>
                  <a:pt x="698473" y="1066305"/>
                  <a:pt x="619329" y="1048709"/>
                </a:cubicBezTo>
                <a:cubicBezTo>
                  <a:pt x="381896" y="987126"/>
                  <a:pt x="170845" y="890352"/>
                  <a:pt x="3763" y="749590"/>
                </a:cubicBezTo>
                <a:lnTo>
                  <a:pt x="0" y="746034"/>
                </a:lnTo>
                <a:lnTo>
                  <a:pt x="0" y="200623"/>
                </a:lnTo>
                <a:lnTo>
                  <a:pt x="3763" y="204136"/>
                </a:lnTo>
                <a:cubicBezTo>
                  <a:pt x="3763" y="204136"/>
                  <a:pt x="3763" y="204136"/>
                  <a:pt x="3763" y="1790"/>
                </a:cubicBezTo>
                <a:cubicBezTo>
                  <a:pt x="24649" y="141"/>
                  <a:pt x="47183" y="-340"/>
                  <a:pt x="71078" y="231"/>
                </a:cubicBezTo>
                <a:close/>
              </a:path>
            </a:pathLst>
          </a:custGeom>
          <a:solidFill>
            <a:srgbClr val="9C9C9C"/>
          </a:solidFill>
          <a:ln w="6350">
            <a:noFill/>
            <a:round/>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145" name="Freeform 109"/>
          <p:cNvSpPr>
            <a:spLocks/>
          </p:cNvSpPr>
          <p:nvPr/>
        </p:nvSpPr>
        <p:spPr bwMode="auto">
          <a:xfrm>
            <a:off x="4923012" y="4155489"/>
            <a:ext cx="1090084" cy="1056217"/>
          </a:xfrm>
          <a:custGeom>
            <a:avLst/>
            <a:gdLst/>
            <a:ahLst/>
            <a:cxnLst>
              <a:cxn ang="0">
                <a:pos x="0" y="77"/>
              </a:cxn>
              <a:cxn ang="0">
                <a:pos x="124" y="120"/>
              </a:cxn>
              <a:cxn ang="0">
                <a:pos x="124" y="0"/>
              </a:cxn>
              <a:cxn ang="0">
                <a:pos x="0" y="77"/>
              </a:cxn>
            </a:cxnLst>
            <a:rect l="0" t="0" r="r" b="b"/>
            <a:pathLst>
              <a:path w="124" h="120">
                <a:moveTo>
                  <a:pt x="0" y="77"/>
                </a:moveTo>
                <a:cubicBezTo>
                  <a:pt x="32" y="103"/>
                  <a:pt x="78" y="120"/>
                  <a:pt x="124" y="120"/>
                </a:cubicBezTo>
                <a:cubicBezTo>
                  <a:pt x="124" y="0"/>
                  <a:pt x="124" y="0"/>
                  <a:pt x="124" y="0"/>
                </a:cubicBezTo>
                <a:lnTo>
                  <a:pt x="0" y="77"/>
                </a:lnTo>
                <a:close/>
              </a:path>
            </a:pathLst>
          </a:custGeom>
          <a:solidFill>
            <a:srgbClr val="BFBFBF"/>
          </a:solidFill>
          <a:ln w="6350">
            <a:noFill/>
            <a:round/>
            <a:headEnd/>
            <a:tailEnd/>
          </a:ln>
          <a:effectLst>
            <a:outerShdw blurRad="50800" dist="38100" dir="13500000" algn="b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46" name="Freeform 112"/>
          <p:cNvSpPr>
            <a:spLocks/>
          </p:cNvSpPr>
          <p:nvPr/>
        </p:nvSpPr>
        <p:spPr bwMode="auto">
          <a:xfrm>
            <a:off x="5511445" y="4155489"/>
            <a:ext cx="501651" cy="476251"/>
          </a:xfrm>
          <a:custGeom>
            <a:avLst/>
            <a:gdLst/>
            <a:ahLst/>
            <a:cxnLst>
              <a:cxn ang="0">
                <a:pos x="57" y="54"/>
              </a:cxn>
              <a:cxn ang="0">
                <a:pos x="57" y="0"/>
              </a:cxn>
              <a:cxn ang="0">
                <a:pos x="0" y="35"/>
              </a:cxn>
              <a:cxn ang="0">
                <a:pos x="57" y="54"/>
              </a:cxn>
            </a:cxnLst>
            <a:rect l="0" t="0" r="r" b="b"/>
            <a:pathLst>
              <a:path w="57" h="54">
                <a:moveTo>
                  <a:pt x="57" y="54"/>
                </a:moveTo>
                <a:cubicBezTo>
                  <a:pt x="57" y="0"/>
                  <a:pt x="57" y="0"/>
                  <a:pt x="57" y="0"/>
                </a:cubicBezTo>
                <a:cubicBezTo>
                  <a:pt x="0" y="35"/>
                  <a:pt x="0" y="35"/>
                  <a:pt x="0" y="35"/>
                </a:cubicBezTo>
                <a:cubicBezTo>
                  <a:pt x="17" y="44"/>
                  <a:pt x="37" y="50"/>
                  <a:pt x="57" y="54"/>
                </a:cubicBezTo>
                <a:close/>
              </a:path>
            </a:pathLst>
          </a:custGeom>
          <a:solidFill>
            <a:srgbClr val="EF9D27"/>
          </a:solidFill>
          <a:ln w="6350">
            <a:noFill/>
            <a:round/>
            <a:headEnd/>
            <a:tailEnd/>
          </a:ln>
          <a:effectLst/>
        </p:spPr>
        <p:txBody>
          <a:bodyPr vert="horz" wrap="square" lIns="121920" tIns="60960" rIns="121920" bIns="60960" numCol="1" anchor="t" anchorCtr="0" compatLnSpc="1">
            <a:prstTxWarp prst="textNoShape">
              <a:avLst/>
            </a:prstTxWarp>
          </a:bodyPr>
          <a:lstStyle/>
          <a:p>
            <a:endParaRPr lang="en-US" sz="2400">
              <a:solidFill>
                <a:srgbClr val="A5A5A5"/>
              </a:solidFill>
            </a:endParaRPr>
          </a:p>
        </p:txBody>
      </p:sp>
      <p:sp>
        <p:nvSpPr>
          <p:cNvPr id="156" name="Freeform 155"/>
          <p:cNvSpPr>
            <a:spLocks/>
          </p:cNvSpPr>
          <p:nvPr/>
        </p:nvSpPr>
        <p:spPr bwMode="auto">
          <a:xfrm>
            <a:off x="6017690" y="4431472"/>
            <a:ext cx="1176869" cy="1503979"/>
          </a:xfrm>
          <a:custGeom>
            <a:avLst/>
            <a:gdLst>
              <a:gd name="connsiteX0" fmla="*/ 1176869 w 1176869"/>
              <a:gd name="connsiteY0" fmla="*/ 0 h 1503979"/>
              <a:gd name="connsiteX1" fmla="*/ 1176869 w 1176869"/>
              <a:gd name="connsiteY1" fmla="*/ 1055591 h 1503979"/>
              <a:gd name="connsiteX2" fmla="*/ 1085990 w 1176869"/>
              <a:gd name="connsiteY2" fmla="*/ 1141909 h 1503979"/>
              <a:gd name="connsiteX3" fmla="*/ 693979 w 1176869"/>
              <a:gd name="connsiteY3" fmla="*/ 1372022 h 1503979"/>
              <a:gd name="connsiteX4" fmla="*/ 685185 w 1176869"/>
              <a:gd name="connsiteY4" fmla="*/ 1372022 h 1503979"/>
              <a:gd name="connsiteX5" fmla="*/ 430165 w 1176869"/>
              <a:gd name="connsiteY5" fmla="*/ 1459998 h 1503979"/>
              <a:gd name="connsiteX6" fmla="*/ 210320 w 1176869"/>
              <a:gd name="connsiteY6" fmla="*/ 1495188 h 1503979"/>
              <a:gd name="connsiteX7" fmla="*/ 104795 w 1176869"/>
              <a:gd name="connsiteY7" fmla="*/ 1502886 h 1503979"/>
              <a:gd name="connsiteX8" fmla="*/ 0 w 1176869"/>
              <a:gd name="connsiteY8" fmla="*/ 1503979 h 1503979"/>
              <a:gd name="connsiteX9" fmla="*/ 0 w 1176869"/>
              <a:gd name="connsiteY9" fmla="*/ 448262 h 1503979"/>
              <a:gd name="connsiteX10" fmla="*/ 104795 w 1176869"/>
              <a:gd name="connsiteY10" fmla="*/ 447170 h 1503979"/>
              <a:gd name="connsiteX11" fmla="*/ 210320 w 1176869"/>
              <a:gd name="connsiteY11" fmla="*/ 439472 h 1503979"/>
              <a:gd name="connsiteX12" fmla="*/ 430165 w 1176869"/>
              <a:gd name="connsiteY12" fmla="*/ 404281 h 1503979"/>
              <a:gd name="connsiteX13" fmla="*/ 693979 w 1176869"/>
              <a:gd name="connsiteY13" fmla="*/ 325102 h 1503979"/>
              <a:gd name="connsiteX14" fmla="*/ 702773 w 1176869"/>
              <a:gd name="connsiteY14" fmla="*/ 316305 h 1503979"/>
              <a:gd name="connsiteX15" fmla="*/ 1087364 w 1176869"/>
              <a:gd name="connsiteY15" fmla="*/ 86192 h 15039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1176869" h="1503979">
                <a:moveTo>
                  <a:pt x="1176869" y="0"/>
                </a:moveTo>
                <a:lnTo>
                  <a:pt x="1176869" y="1055591"/>
                </a:lnTo>
                <a:lnTo>
                  <a:pt x="1085990" y="1141909"/>
                </a:lnTo>
                <a:cubicBezTo>
                  <a:pt x="977579" y="1233459"/>
                  <a:pt x="845672" y="1312638"/>
                  <a:pt x="693979" y="1372022"/>
                </a:cubicBezTo>
                <a:cubicBezTo>
                  <a:pt x="693979" y="1372022"/>
                  <a:pt x="693979" y="1372022"/>
                  <a:pt x="685185" y="1372022"/>
                </a:cubicBezTo>
                <a:cubicBezTo>
                  <a:pt x="606041" y="1407212"/>
                  <a:pt x="518103" y="1433605"/>
                  <a:pt x="430165" y="1459998"/>
                </a:cubicBezTo>
                <a:cubicBezTo>
                  <a:pt x="359815" y="1477593"/>
                  <a:pt x="289465" y="1486391"/>
                  <a:pt x="210320" y="1495188"/>
                </a:cubicBezTo>
                <a:cubicBezTo>
                  <a:pt x="175145" y="1499587"/>
                  <a:pt x="139970" y="1501787"/>
                  <a:pt x="104795" y="1502886"/>
                </a:cubicBezTo>
                <a:lnTo>
                  <a:pt x="0" y="1503979"/>
                </a:lnTo>
                <a:lnTo>
                  <a:pt x="0" y="448262"/>
                </a:lnTo>
                <a:lnTo>
                  <a:pt x="104795" y="447170"/>
                </a:lnTo>
                <a:cubicBezTo>
                  <a:pt x="139970" y="446070"/>
                  <a:pt x="175145" y="443871"/>
                  <a:pt x="210320" y="439472"/>
                </a:cubicBezTo>
                <a:cubicBezTo>
                  <a:pt x="289465" y="430674"/>
                  <a:pt x="359815" y="421876"/>
                  <a:pt x="430165" y="404281"/>
                </a:cubicBezTo>
                <a:cubicBezTo>
                  <a:pt x="518103" y="377888"/>
                  <a:pt x="606041" y="351495"/>
                  <a:pt x="693979" y="325102"/>
                </a:cubicBezTo>
                <a:cubicBezTo>
                  <a:pt x="693979" y="325102"/>
                  <a:pt x="693979" y="325102"/>
                  <a:pt x="702773" y="316305"/>
                </a:cubicBezTo>
                <a:cubicBezTo>
                  <a:pt x="854466" y="256921"/>
                  <a:pt x="981426" y="177742"/>
                  <a:pt x="1087364" y="86192"/>
                </a:cubicBezTo>
                <a:close/>
              </a:path>
            </a:pathLst>
          </a:custGeom>
          <a:solidFill>
            <a:srgbClr val="9C9C9C"/>
          </a:solidFill>
          <a:ln w="9525">
            <a:noFill/>
            <a:round/>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noAutofit/>
          </a:bodyPr>
          <a:lstStyle/>
          <a:p>
            <a:endParaRPr lang="en-US" sz="2400"/>
          </a:p>
        </p:txBody>
      </p:sp>
      <p:grpSp>
        <p:nvGrpSpPr>
          <p:cNvPr id="137" name="Group 81"/>
          <p:cNvGrpSpPr/>
          <p:nvPr/>
        </p:nvGrpSpPr>
        <p:grpSpPr>
          <a:xfrm rot="7483842" flipH="1" flipV="1">
            <a:off x="3659090" y="4356471"/>
            <a:ext cx="1052442" cy="2009592"/>
            <a:chOff x="3300939" y="1470249"/>
            <a:chExt cx="378336" cy="245367"/>
          </a:xfrm>
          <a:effectLst>
            <a:outerShdw blurRad="50800" dist="38100" dir="2700000" algn="tl" rotWithShape="0">
              <a:prstClr val="black">
                <a:alpha val="40000"/>
              </a:prstClr>
            </a:outerShdw>
          </a:effectLst>
        </p:grpSpPr>
        <p:cxnSp>
          <p:nvCxnSpPr>
            <p:cNvPr id="138" name="Straight Connector 137"/>
            <p:cNvCxnSpPr/>
            <p:nvPr/>
          </p:nvCxnSpPr>
          <p:spPr>
            <a:xfrm rot="14116158" flipV="1">
              <a:off x="3497745" y="1534086"/>
              <a:ext cx="210636" cy="152424"/>
            </a:xfrm>
            <a:prstGeom prst="line">
              <a:avLst/>
            </a:prstGeom>
            <a:ln w="19050" cap="rnd">
              <a:solidFill>
                <a:srgbClr val="4C4F54"/>
              </a:solidFill>
              <a:prstDash val="solid"/>
              <a:headEnd type="oval"/>
              <a:tailEnd type="oval"/>
            </a:ln>
          </p:spPr>
          <p:style>
            <a:lnRef idx="1">
              <a:schemeClr val="accent1"/>
            </a:lnRef>
            <a:fillRef idx="0">
              <a:schemeClr val="accent1"/>
            </a:fillRef>
            <a:effectRef idx="0">
              <a:schemeClr val="accent1"/>
            </a:effectRef>
            <a:fontRef idx="minor">
              <a:schemeClr val="tx1"/>
            </a:fontRef>
          </p:style>
        </p:cxnSp>
        <p:cxnSp>
          <p:nvCxnSpPr>
            <p:cNvPr id="139" name="Straight Connector 138"/>
            <p:cNvCxnSpPr/>
            <p:nvPr/>
          </p:nvCxnSpPr>
          <p:spPr>
            <a:xfrm rot="14116158" flipV="1">
              <a:off x="3263481" y="1507707"/>
              <a:ext cx="74916" cy="0"/>
            </a:xfrm>
            <a:prstGeom prst="line">
              <a:avLst/>
            </a:prstGeom>
            <a:ln w="19050" cap="rnd">
              <a:solidFill>
                <a:srgbClr val="4C4F54"/>
              </a:solidFill>
              <a:prstDash val="solid"/>
              <a:headEnd type="oval"/>
              <a:tailEnd type="oval"/>
            </a:ln>
          </p:spPr>
          <p:style>
            <a:lnRef idx="1">
              <a:schemeClr val="accent1"/>
            </a:lnRef>
            <a:fillRef idx="0">
              <a:schemeClr val="accent1"/>
            </a:fillRef>
            <a:effectRef idx="0">
              <a:schemeClr val="accent1"/>
            </a:effectRef>
            <a:fontRef idx="minor">
              <a:schemeClr val="tx1"/>
            </a:fontRef>
          </p:style>
        </p:cxnSp>
      </p:grpSp>
      <p:grpSp>
        <p:nvGrpSpPr>
          <p:cNvPr id="132" name="Group 81"/>
          <p:cNvGrpSpPr/>
          <p:nvPr/>
        </p:nvGrpSpPr>
        <p:grpSpPr>
          <a:xfrm rot="10531428" flipH="1" flipV="1">
            <a:off x="3300148" y="3475529"/>
            <a:ext cx="1346333" cy="1088067"/>
            <a:chOff x="3347750" y="1454986"/>
            <a:chExt cx="483985" cy="225532"/>
          </a:xfrm>
          <a:effectLst>
            <a:outerShdw blurRad="50800" dist="38100" dir="2700000" algn="tl" rotWithShape="0">
              <a:prstClr val="black">
                <a:alpha val="40000"/>
              </a:prstClr>
            </a:outerShdw>
          </a:effectLst>
        </p:grpSpPr>
        <p:cxnSp>
          <p:nvCxnSpPr>
            <p:cNvPr id="133" name="Straight Connector 132"/>
            <p:cNvCxnSpPr/>
            <p:nvPr/>
          </p:nvCxnSpPr>
          <p:spPr>
            <a:xfrm flipH="1" flipV="1">
              <a:off x="3592681" y="1460250"/>
              <a:ext cx="239054" cy="220268"/>
            </a:xfrm>
            <a:prstGeom prst="line">
              <a:avLst/>
            </a:prstGeom>
            <a:ln w="19050" cap="rnd">
              <a:solidFill>
                <a:srgbClr val="4C4F54"/>
              </a:solidFill>
              <a:prstDash val="solid"/>
              <a:headEnd type="oval"/>
              <a:tailEnd type="oval"/>
            </a:ln>
          </p:spPr>
          <p:style>
            <a:lnRef idx="1">
              <a:schemeClr val="accent1"/>
            </a:lnRef>
            <a:fillRef idx="0">
              <a:schemeClr val="accent1"/>
            </a:fillRef>
            <a:effectRef idx="0">
              <a:schemeClr val="accent1"/>
            </a:effectRef>
            <a:fontRef idx="minor">
              <a:schemeClr val="tx1"/>
            </a:fontRef>
          </p:style>
        </p:cxnSp>
        <p:cxnSp>
          <p:nvCxnSpPr>
            <p:cNvPr id="134" name="Straight Connector 133"/>
            <p:cNvCxnSpPr/>
            <p:nvPr/>
          </p:nvCxnSpPr>
          <p:spPr>
            <a:xfrm rot="11068572">
              <a:off x="3347750" y="1454986"/>
              <a:ext cx="245353" cy="844"/>
            </a:xfrm>
            <a:prstGeom prst="line">
              <a:avLst/>
            </a:prstGeom>
            <a:ln w="19050" cap="rnd">
              <a:solidFill>
                <a:srgbClr val="4C4F54"/>
              </a:solidFill>
              <a:prstDash val="solid"/>
              <a:headEnd type="oval"/>
              <a:tailEnd type="oval"/>
            </a:ln>
          </p:spPr>
          <p:style>
            <a:lnRef idx="1">
              <a:schemeClr val="accent1"/>
            </a:lnRef>
            <a:fillRef idx="0">
              <a:schemeClr val="accent1"/>
            </a:fillRef>
            <a:effectRef idx="0">
              <a:schemeClr val="accent1"/>
            </a:effectRef>
            <a:fontRef idx="minor">
              <a:schemeClr val="tx1"/>
            </a:fontRef>
          </p:style>
        </p:cxnSp>
      </p:grpSp>
      <p:grpSp>
        <p:nvGrpSpPr>
          <p:cNvPr id="128" name="Group 81"/>
          <p:cNvGrpSpPr/>
          <p:nvPr/>
        </p:nvGrpSpPr>
        <p:grpSpPr>
          <a:xfrm rot="10531428" flipH="1" flipV="1">
            <a:off x="3206054" y="1917150"/>
            <a:ext cx="1680113" cy="2103436"/>
            <a:chOff x="3227761" y="1454816"/>
            <a:chExt cx="603974" cy="225702"/>
          </a:xfrm>
          <a:effectLst>
            <a:outerShdw blurRad="50800" dist="38100" dir="2700000" algn="tl" rotWithShape="0">
              <a:prstClr val="black">
                <a:alpha val="40000"/>
              </a:prstClr>
            </a:outerShdw>
          </a:effectLst>
        </p:grpSpPr>
        <p:cxnSp>
          <p:nvCxnSpPr>
            <p:cNvPr id="129" name="Straight Connector 128"/>
            <p:cNvCxnSpPr/>
            <p:nvPr/>
          </p:nvCxnSpPr>
          <p:spPr>
            <a:xfrm flipH="1" flipV="1">
              <a:off x="3592681" y="1460250"/>
              <a:ext cx="239054" cy="220268"/>
            </a:xfrm>
            <a:prstGeom prst="line">
              <a:avLst/>
            </a:prstGeom>
            <a:ln w="19050" cap="rnd">
              <a:solidFill>
                <a:srgbClr val="4C4F54"/>
              </a:solidFill>
              <a:prstDash val="solid"/>
              <a:headEnd type="oval"/>
              <a:tailEnd type="oval"/>
            </a:ln>
          </p:spPr>
          <p:style>
            <a:lnRef idx="1">
              <a:schemeClr val="accent1"/>
            </a:lnRef>
            <a:fillRef idx="0">
              <a:schemeClr val="accent1"/>
            </a:fillRef>
            <a:effectRef idx="0">
              <a:schemeClr val="accent1"/>
            </a:effectRef>
            <a:fontRef idx="minor">
              <a:schemeClr val="tx1"/>
            </a:fontRef>
          </p:style>
        </p:cxnSp>
        <p:cxnSp>
          <p:nvCxnSpPr>
            <p:cNvPr id="130" name="Straight Connector 129"/>
            <p:cNvCxnSpPr/>
            <p:nvPr/>
          </p:nvCxnSpPr>
          <p:spPr>
            <a:xfrm rot="11068572" flipV="1">
              <a:off x="3227761" y="1454816"/>
              <a:ext cx="365365" cy="871"/>
            </a:xfrm>
            <a:prstGeom prst="line">
              <a:avLst/>
            </a:prstGeom>
            <a:ln w="19050" cap="rnd">
              <a:solidFill>
                <a:srgbClr val="4C4F54"/>
              </a:solidFill>
              <a:prstDash val="solid"/>
              <a:headEnd type="oval"/>
              <a:tailEnd type="oval"/>
            </a:ln>
          </p:spPr>
          <p:style>
            <a:lnRef idx="1">
              <a:schemeClr val="accent1"/>
            </a:lnRef>
            <a:fillRef idx="0">
              <a:schemeClr val="accent1"/>
            </a:fillRef>
            <a:effectRef idx="0">
              <a:schemeClr val="accent1"/>
            </a:effectRef>
            <a:fontRef idx="minor">
              <a:schemeClr val="tx1"/>
            </a:fontRef>
          </p:style>
        </p:cxnSp>
      </p:grpSp>
      <p:sp>
        <p:nvSpPr>
          <p:cNvPr id="166" name="Freeform 98"/>
          <p:cNvSpPr>
            <a:spLocks/>
          </p:cNvSpPr>
          <p:nvPr/>
        </p:nvSpPr>
        <p:spPr bwMode="auto">
          <a:xfrm>
            <a:off x="5005472" y="1883926"/>
            <a:ext cx="2260600" cy="1214967"/>
          </a:xfrm>
          <a:custGeom>
            <a:avLst/>
            <a:gdLst/>
            <a:ahLst/>
            <a:cxnLst>
              <a:cxn ang="0">
                <a:pos x="30" y="33"/>
              </a:cxn>
              <a:cxn ang="0">
                <a:pos x="255" y="79"/>
              </a:cxn>
              <a:cxn ang="0">
                <a:pos x="257" y="82"/>
              </a:cxn>
              <a:cxn ang="0">
                <a:pos x="112" y="138"/>
              </a:cxn>
              <a:cxn ang="0">
                <a:pos x="0" y="48"/>
              </a:cxn>
              <a:cxn ang="0">
                <a:pos x="30" y="33"/>
              </a:cxn>
            </a:cxnLst>
            <a:rect l="0" t="0" r="r" b="b"/>
            <a:pathLst>
              <a:path w="257" h="138">
                <a:moveTo>
                  <a:pt x="30" y="33"/>
                </a:moveTo>
                <a:cubicBezTo>
                  <a:pt x="110" y="0"/>
                  <a:pt x="210" y="21"/>
                  <a:pt x="255" y="79"/>
                </a:cubicBezTo>
                <a:cubicBezTo>
                  <a:pt x="256" y="80"/>
                  <a:pt x="256" y="81"/>
                  <a:pt x="257" y="82"/>
                </a:cubicBezTo>
                <a:cubicBezTo>
                  <a:pt x="112" y="138"/>
                  <a:pt x="112" y="138"/>
                  <a:pt x="112" y="138"/>
                </a:cubicBezTo>
                <a:cubicBezTo>
                  <a:pt x="0" y="48"/>
                  <a:pt x="0" y="48"/>
                  <a:pt x="0" y="48"/>
                </a:cubicBezTo>
                <a:cubicBezTo>
                  <a:pt x="9" y="42"/>
                  <a:pt x="19" y="37"/>
                  <a:pt x="30" y="33"/>
                </a:cubicBezTo>
                <a:close/>
              </a:path>
            </a:pathLst>
          </a:custGeom>
          <a:solidFill>
            <a:schemeClr val="bg1">
              <a:lumMod val="75000"/>
            </a:schemeClr>
          </a:solidFill>
          <a:ln w="6350">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69" name="Freeform 110"/>
          <p:cNvSpPr>
            <a:spLocks/>
          </p:cNvSpPr>
          <p:nvPr/>
        </p:nvSpPr>
        <p:spPr bwMode="auto">
          <a:xfrm>
            <a:off x="5543105" y="2605710"/>
            <a:ext cx="1073151" cy="493184"/>
          </a:xfrm>
          <a:custGeom>
            <a:avLst/>
            <a:gdLst/>
            <a:ahLst/>
            <a:cxnLst>
              <a:cxn ang="0">
                <a:pos x="0" y="14"/>
              </a:cxn>
              <a:cxn ang="0">
                <a:pos x="51" y="56"/>
              </a:cxn>
              <a:cxn ang="0">
                <a:pos x="122" y="29"/>
              </a:cxn>
              <a:cxn ang="0">
                <a:pos x="0" y="14"/>
              </a:cxn>
            </a:cxnLst>
            <a:rect l="0" t="0" r="r" b="b"/>
            <a:pathLst>
              <a:path w="122" h="56">
                <a:moveTo>
                  <a:pt x="0" y="14"/>
                </a:moveTo>
                <a:cubicBezTo>
                  <a:pt x="51" y="56"/>
                  <a:pt x="51" y="56"/>
                  <a:pt x="51" y="56"/>
                </a:cubicBezTo>
                <a:cubicBezTo>
                  <a:pt x="122" y="29"/>
                  <a:pt x="122" y="29"/>
                  <a:pt x="122" y="29"/>
                </a:cubicBezTo>
                <a:cubicBezTo>
                  <a:pt x="94" y="5"/>
                  <a:pt x="34" y="0"/>
                  <a:pt x="0" y="14"/>
                </a:cubicBezTo>
                <a:close/>
              </a:path>
            </a:pathLst>
          </a:custGeom>
          <a:solidFill>
            <a:srgbClr val="686868"/>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nvGrpSpPr>
          <p:cNvPr id="125" name="Group 81"/>
          <p:cNvGrpSpPr/>
          <p:nvPr/>
        </p:nvGrpSpPr>
        <p:grpSpPr>
          <a:xfrm rot="12604179" flipV="1">
            <a:off x="6310081" y="1148631"/>
            <a:ext cx="1926014" cy="1234910"/>
            <a:chOff x="3101780" y="1385970"/>
            <a:chExt cx="902038" cy="381323"/>
          </a:xfrm>
          <a:effectLst>
            <a:outerShdw blurRad="50800" dist="38100" dir="2700000" algn="tl" rotWithShape="0">
              <a:prstClr val="black">
                <a:alpha val="40000"/>
              </a:prstClr>
            </a:outerShdw>
          </a:effectLst>
        </p:grpSpPr>
        <p:cxnSp>
          <p:nvCxnSpPr>
            <p:cNvPr id="126" name="Straight Connector 125"/>
            <p:cNvCxnSpPr/>
            <p:nvPr/>
          </p:nvCxnSpPr>
          <p:spPr>
            <a:xfrm rot="12604179">
              <a:off x="3470723" y="1545073"/>
              <a:ext cx="533095" cy="222220"/>
            </a:xfrm>
            <a:prstGeom prst="line">
              <a:avLst/>
            </a:prstGeom>
            <a:ln w="19050" cap="rnd">
              <a:solidFill>
                <a:srgbClr val="4C4F54"/>
              </a:solidFill>
              <a:prstDash val="solid"/>
              <a:headEnd type="oval"/>
              <a:tailEnd type="oval"/>
            </a:ln>
          </p:spPr>
          <p:style>
            <a:lnRef idx="1">
              <a:schemeClr val="accent1"/>
            </a:lnRef>
            <a:fillRef idx="0">
              <a:schemeClr val="accent1"/>
            </a:fillRef>
            <a:effectRef idx="0">
              <a:schemeClr val="accent1"/>
            </a:effectRef>
            <a:fontRef idx="minor">
              <a:schemeClr val="tx1"/>
            </a:fontRef>
          </p:style>
        </p:cxnSp>
        <p:cxnSp>
          <p:nvCxnSpPr>
            <p:cNvPr id="127" name="Straight Connector 126"/>
            <p:cNvCxnSpPr/>
            <p:nvPr/>
          </p:nvCxnSpPr>
          <p:spPr>
            <a:xfrm rot="12604179" flipV="1">
              <a:off x="3101780" y="1385970"/>
              <a:ext cx="525476" cy="1741"/>
            </a:xfrm>
            <a:prstGeom prst="line">
              <a:avLst/>
            </a:prstGeom>
            <a:ln w="19050" cap="rnd">
              <a:solidFill>
                <a:srgbClr val="4C4F54"/>
              </a:solidFill>
              <a:prstDash val="solid"/>
              <a:headEnd type="oval"/>
              <a:tailEnd type="oval"/>
            </a:ln>
          </p:spPr>
          <p:style>
            <a:lnRef idx="1">
              <a:schemeClr val="accent1"/>
            </a:lnRef>
            <a:fillRef idx="0">
              <a:schemeClr val="accent1"/>
            </a:fillRef>
            <a:effectRef idx="0">
              <a:schemeClr val="accent1"/>
            </a:effectRef>
            <a:fontRef idx="minor">
              <a:schemeClr val="tx1"/>
            </a:fontRef>
          </p:style>
        </p:cxnSp>
      </p:grpSp>
      <p:sp>
        <p:nvSpPr>
          <p:cNvPr id="150" name="Freeform 106"/>
          <p:cNvSpPr>
            <a:spLocks/>
          </p:cNvSpPr>
          <p:nvPr/>
        </p:nvSpPr>
        <p:spPr bwMode="auto">
          <a:xfrm>
            <a:off x="6017691" y="3823023"/>
            <a:ext cx="1187451" cy="1056217"/>
          </a:xfrm>
          <a:custGeom>
            <a:avLst/>
            <a:gdLst/>
            <a:ahLst/>
            <a:cxnLst>
              <a:cxn ang="0">
                <a:pos x="0" y="0"/>
              </a:cxn>
              <a:cxn ang="0">
                <a:pos x="0" y="120"/>
              </a:cxn>
              <a:cxn ang="0">
                <a:pos x="80" y="105"/>
              </a:cxn>
              <a:cxn ang="0">
                <a:pos x="135" y="68"/>
              </a:cxn>
              <a:cxn ang="0">
                <a:pos x="0" y="0"/>
              </a:cxn>
            </a:cxnLst>
            <a:rect l="0" t="0" r="r" b="b"/>
            <a:pathLst>
              <a:path w="135" h="120">
                <a:moveTo>
                  <a:pt x="0" y="0"/>
                </a:moveTo>
                <a:cubicBezTo>
                  <a:pt x="0" y="120"/>
                  <a:pt x="0" y="120"/>
                  <a:pt x="0" y="120"/>
                </a:cubicBezTo>
                <a:cubicBezTo>
                  <a:pt x="27" y="120"/>
                  <a:pt x="54" y="115"/>
                  <a:pt x="80" y="105"/>
                </a:cubicBezTo>
                <a:cubicBezTo>
                  <a:pt x="103" y="96"/>
                  <a:pt x="122" y="83"/>
                  <a:pt x="135" y="68"/>
                </a:cubicBezTo>
                <a:lnTo>
                  <a:pt x="0" y="0"/>
                </a:lnTo>
                <a:close/>
              </a:path>
            </a:pathLst>
          </a:custGeom>
          <a:solidFill>
            <a:schemeClr val="bg1">
              <a:lumMod val="75000"/>
            </a:schemeClr>
          </a:solidFill>
          <a:ln w="6350">
            <a:noFill/>
            <a:round/>
            <a:headEnd/>
            <a:tailEnd/>
          </a:ln>
          <a:effectLst>
            <a:outerShdw blurRad="50800" dist="38100" dir="18900000" algn="b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51" name="Freeform 111"/>
          <p:cNvSpPr>
            <a:spLocks/>
          </p:cNvSpPr>
          <p:nvPr/>
        </p:nvSpPr>
        <p:spPr bwMode="auto">
          <a:xfrm>
            <a:off x="6017691" y="3823023"/>
            <a:ext cx="624417" cy="546100"/>
          </a:xfrm>
          <a:custGeom>
            <a:avLst/>
            <a:gdLst/>
            <a:ahLst/>
            <a:cxnLst>
              <a:cxn ang="0">
                <a:pos x="44" y="50"/>
              </a:cxn>
              <a:cxn ang="0">
                <a:pos x="71" y="36"/>
              </a:cxn>
              <a:cxn ang="0">
                <a:pos x="0" y="0"/>
              </a:cxn>
              <a:cxn ang="0">
                <a:pos x="0" y="62"/>
              </a:cxn>
              <a:cxn ang="0">
                <a:pos x="44" y="50"/>
              </a:cxn>
            </a:cxnLst>
            <a:rect l="0" t="0" r="r" b="b"/>
            <a:pathLst>
              <a:path w="71" h="62">
                <a:moveTo>
                  <a:pt x="44" y="50"/>
                </a:moveTo>
                <a:cubicBezTo>
                  <a:pt x="54" y="46"/>
                  <a:pt x="63" y="41"/>
                  <a:pt x="71" y="36"/>
                </a:cubicBezTo>
                <a:cubicBezTo>
                  <a:pt x="0" y="0"/>
                  <a:pt x="0" y="0"/>
                  <a:pt x="0" y="0"/>
                </a:cubicBezTo>
                <a:cubicBezTo>
                  <a:pt x="0" y="62"/>
                  <a:pt x="0" y="62"/>
                  <a:pt x="0" y="62"/>
                </a:cubicBezTo>
                <a:cubicBezTo>
                  <a:pt x="15" y="60"/>
                  <a:pt x="30" y="56"/>
                  <a:pt x="44" y="50"/>
                </a:cubicBezTo>
                <a:close/>
              </a:path>
            </a:pathLst>
          </a:custGeom>
          <a:solidFill>
            <a:srgbClr val="D34132"/>
          </a:solidFill>
          <a:ln w="6350">
            <a:noFill/>
            <a:round/>
            <a:headEnd/>
            <a:tailEnd/>
          </a:ln>
          <a:effectLst/>
        </p:spPr>
        <p:txBody>
          <a:bodyPr vert="horz" wrap="square" lIns="121920" tIns="60960" rIns="121920" bIns="60960" numCol="1" anchor="t" anchorCtr="0" compatLnSpc="1">
            <a:prstTxWarp prst="textNoShape">
              <a:avLst/>
            </a:prstTxWarp>
          </a:bodyPr>
          <a:lstStyle/>
          <a:p>
            <a:endParaRPr lang="en-US" sz="2400"/>
          </a:p>
        </p:txBody>
      </p:sp>
      <p:grpSp>
        <p:nvGrpSpPr>
          <p:cNvPr id="153" name="Group 81"/>
          <p:cNvGrpSpPr/>
          <p:nvPr/>
        </p:nvGrpSpPr>
        <p:grpSpPr>
          <a:xfrm rot="12604179" flipV="1">
            <a:off x="6600409" y="4806999"/>
            <a:ext cx="2322061" cy="617415"/>
            <a:chOff x="2396014" y="1681967"/>
            <a:chExt cx="1459976" cy="215219"/>
          </a:xfrm>
          <a:effectLst>
            <a:outerShdw blurRad="50800" dist="38100" dir="2700000" algn="tl" rotWithShape="0">
              <a:prstClr val="black">
                <a:alpha val="40000"/>
              </a:prstClr>
            </a:outerShdw>
          </a:effectLst>
        </p:grpSpPr>
        <p:cxnSp>
          <p:nvCxnSpPr>
            <p:cNvPr id="154" name="Straight Connector 153"/>
            <p:cNvCxnSpPr/>
            <p:nvPr/>
          </p:nvCxnSpPr>
          <p:spPr>
            <a:xfrm rot="12604179" flipV="1">
              <a:off x="2842447" y="1685365"/>
              <a:ext cx="1013543" cy="211821"/>
            </a:xfrm>
            <a:prstGeom prst="line">
              <a:avLst/>
            </a:prstGeom>
            <a:ln w="19050" cap="rnd">
              <a:solidFill>
                <a:srgbClr val="4C4F54"/>
              </a:solidFill>
              <a:prstDash val="solid"/>
              <a:headEnd type="oval"/>
              <a:tailEnd type="oval"/>
            </a:ln>
          </p:spPr>
          <p:style>
            <a:lnRef idx="1">
              <a:schemeClr val="accent1"/>
            </a:lnRef>
            <a:fillRef idx="0">
              <a:schemeClr val="accent1"/>
            </a:fillRef>
            <a:effectRef idx="0">
              <a:schemeClr val="accent1"/>
            </a:effectRef>
            <a:fontRef idx="minor">
              <a:schemeClr val="tx1"/>
            </a:fontRef>
          </p:style>
        </p:cxnSp>
        <p:cxnSp>
          <p:nvCxnSpPr>
            <p:cNvPr id="155" name="Straight Connector 154"/>
            <p:cNvCxnSpPr/>
            <p:nvPr/>
          </p:nvCxnSpPr>
          <p:spPr>
            <a:xfrm rot="12604179" flipV="1">
              <a:off x="2396014" y="1681967"/>
              <a:ext cx="451698" cy="4519"/>
            </a:xfrm>
            <a:prstGeom prst="line">
              <a:avLst/>
            </a:prstGeom>
            <a:ln w="19050" cap="rnd">
              <a:solidFill>
                <a:srgbClr val="4C4F54"/>
              </a:solidFill>
              <a:prstDash val="solid"/>
              <a:headEnd type="oval"/>
              <a:tailEnd type="oval"/>
            </a:ln>
          </p:spPr>
          <p:style>
            <a:lnRef idx="1">
              <a:schemeClr val="accent1"/>
            </a:lnRef>
            <a:fillRef idx="0">
              <a:schemeClr val="accent1"/>
            </a:fillRef>
            <a:effectRef idx="0">
              <a:schemeClr val="accent1"/>
            </a:effectRef>
            <a:fontRef idx="minor">
              <a:schemeClr val="tx1"/>
            </a:fontRef>
          </p:style>
        </p:cxnSp>
      </p:grpSp>
      <p:sp>
        <p:nvSpPr>
          <p:cNvPr id="181" name="TextBox 180"/>
          <p:cNvSpPr txBox="1"/>
          <p:nvPr/>
        </p:nvSpPr>
        <p:spPr>
          <a:xfrm>
            <a:off x="3259045" y="1494274"/>
            <a:ext cx="762383" cy="508000"/>
          </a:xfrm>
          <a:prstGeom prst="rect">
            <a:avLst/>
          </a:prstGeom>
          <a:noFill/>
          <a:ln>
            <a:noFill/>
          </a:ln>
        </p:spPr>
        <p:txBody>
          <a:bodyPr wrap="none" rtlCol="0" anchor="ctr" anchorCtr="1">
            <a:noAutofit/>
          </a:bodyPr>
          <a:lstStyle/>
          <a:p>
            <a:pPr algn="ctr"/>
            <a:r>
              <a:rPr lang="en-US" sz="1867" b="1" dirty="0">
                <a:solidFill>
                  <a:srgbClr val="34738D"/>
                </a:solidFill>
              </a:rPr>
              <a:t>10%</a:t>
            </a:r>
          </a:p>
        </p:txBody>
      </p:sp>
      <p:grpSp>
        <p:nvGrpSpPr>
          <p:cNvPr id="74" name="Group 73"/>
          <p:cNvGrpSpPr/>
          <p:nvPr/>
        </p:nvGrpSpPr>
        <p:grpSpPr>
          <a:xfrm>
            <a:off x="370046" y="304456"/>
            <a:ext cx="5845156" cy="1077095"/>
            <a:chOff x="587022" y="976809"/>
            <a:chExt cx="5845156" cy="1077095"/>
          </a:xfrm>
        </p:grpSpPr>
        <p:sp>
          <p:nvSpPr>
            <p:cNvPr id="75" name="TextBox 74"/>
            <p:cNvSpPr txBox="1"/>
            <p:nvPr/>
          </p:nvSpPr>
          <p:spPr>
            <a:xfrm>
              <a:off x="587022" y="976809"/>
              <a:ext cx="5508978" cy="769441"/>
            </a:xfrm>
            <a:prstGeom prst="rect">
              <a:avLst/>
            </a:prstGeom>
            <a:noFill/>
          </p:spPr>
          <p:txBody>
            <a:bodyPr wrap="square" rtlCol="0">
              <a:spAutoFit/>
            </a:bodyPr>
            <a:lstStyle/>
            <a:p>
              <a:r>
                <a:rPr lang="en-US" sz="4400" b="1" dirty="0">
                  <a:solidFill>
                    <a:srgbClr val="4C4F54"/>
                  </a:solidFill>
                  <a:latin typeface="Candara" panose="020E0502030303020204" pitchFamily="34" charset="0"/>
                </a:rPr>
                <a:t>TITLE GOES HERE</a:t>
              </a:r>
            </a:p>
          </p:txBody>
        </p:sp>
        <p:sp>
          <p:nvSpPr>
            <p:cNvPr id="76" name="TextBox 75"/>
            <p:cNvSpPr txBox="1"/>
            <p:nvPr/>
          </p:nvSpPr>
          <p:spPr>
            <a:xfrm>
              <a:off x="612683" y="1684572"/>
              <a:ext cx="5819495" cy="369332"/>
            </a:xfrm>
            <a:prstGeom prst="rect">
              <a:avLst/>
            </a:prstGeom>
            <a:noFill/>
          </p:spPr>
          <p:txBody>
            <a:bodyPr wrap="square" rtlCol="0">
              <a:spAutoFit/>
            </a:bodyPr>
            <a:lstStyle/>
            <a:p>
              <a:r>
                <a:rPr lang="en-US" dirty="0">
                  <a:solidFill>
                    <a:schemeClr val="bg2">
                      <a:lumMod val="25000"/>
                    </a:schemeClr>
                  </a:solidFill>
                  <a:latin typeface="Candara" panose="020E0502030303020204" pitchFamily="34" charset="0"/>
                </a:rPr>
                <a:t>Your Subtitle Here</a:t>
              </a:r>
            </a:p>
          </p:txBody>
        </p:sp>
      </p:grpSp>
      <p:pic>
        <p:nvPicPr>
          <p:cNvPr id="77" name="Picture 7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0691689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74"/>
                                        </p:tgtEl>
                                        <p:attrNameLst>
                                          <p:attrName>style.visibility</p:attrName>
                                        </p:attrNameLst>
                                      </p:cBhvr>
                                      <p:to>
                                        <p:strVal val="visible"/>
                                      </p:to>
                                    </p:set>
                                    <p:animEffect transition="in" filter="wipe(left)">
                                      <p:cBhvr>
                                        <p:cTn id="7" dur="750"/>
                                        <p:tgtEl>
                                          <p:spTgt spid="74"/>
                                        </p:tgtEl>
                                      </p:cBhvr>
                                    </p:animEffect>
                                  </p:childTnLst>
                                </p:cTn>
                              </p:par>
                            </p:childTnLst>
                          </p:cTn>
                        </p:par>
                        <p:par>
                          <p:cTn id="8" fill="hold">
                            <p:stCondLst>
                              <p:cond delay="750"/>
                            </p:stCondLst>
                            <p:childTnLst>
                              <p:par>
                                <p:cTn id="9" presetID="53" presetClass="entr" presetSubtype="16" fill="hold" grpId="0" nodeType="afterEffect">
                                  <p:stCondLst>
                                    <p:cond delay="0"/>
                                  </p:stCondLst>
                                  <p:childTnLst>
                                    <p:set>
                                      <p:cBhvr>
                                        <p:cTn id="10" dur="1" fill="hold">
                                          <p:stCondLst>
                                            <p:cond delay="0"/>
                                          </p:stCondLst>
                                        </p:cTn>
                                        <p:tgtEl>
                                          <p:spTgt spid="4190"/>
                                        </p:tgtEl>
                                        <p:attrNameLst>
                                          <p:attrName>style.visibility</p:attrName>
                                        </p:attrNameLst>
                                      </p:cBhvr>
                                      <p:to>
                                        <p:strVal val="visible"/>
                                      </p:to>
                                    </p:set>
                                    <p:anim calcmode="lin" valueType="num">
                                      <p:cBhvr>
                                        <p:cTn id="11" dur="500" fill="hold"/>
                                        <p:tgtEl>
                                          <p:spTgt spid="4190"/>
                                        </p:tgtEl>
                                        <p:attrNameLst>
                                          <p:attrName>ppt_w</p:attrName>
                                        </p:attrNameLst>
                                      </p:cBhvr>
                                      <p:tavLst>
                                        <p:tav tm="0">
                                          <p:val>
                                            <p:fltVal val="0"/>
                                          </p:val>
                                        </p:tav>
                                        <p:tav tm="100000">
                                          <p:val>
                                            <p:strVal val="#ppt_w"/>
                                          </p:val>
                                        </p:tav>
                                      </p:tavLst>
                                    </p:anim>
                                    <p:anim calcmode="lin" valueType="num">
                                      <p:cBhvr>
                                        <p:cTn id="12" dur="500" fill="hold"/>
                                        <p:tgtEl>
                                          <p:spTgt spid="4190"/>
                                        </p:tgtEl>
                                        <p:attrNameLst>
                                          <p:attrName>ppt_h</p:attrName>
                                        </p:attrNameLst>
                                      </p:cBhvr>
                                      <p:tavLst>
                                        <p:tav tm="0">
                                          <p:val>
                                            <p:fltVal val="0"/>
                                          </p:val>
                                        </p:tav>
                                        <p:tav tm="100000">
                                          <p:val>
                                            <p:strVal val="#ppt_h"/>
                                          </p:val>
                                        </p:tav>
                                      </p:tavLst>
                                    </p:anim>
                                    <p:animEffect transition="in" filter="fade">
                                      <p:cBhvr>
                                        <p:cTn id="13" dur="500"/>
                                        <p:tgtEl>
                                          <p:spTgt spid="4190"/>
                                        </p:tgtEl>
                                      </p:cBhvr>
                                    </p:animEffect>
                                  </p:childTnLst>
                                </p:cTn>
                              </p:par>
                              <p:par>
                                <p:cTn id="14" presetID="53" presetClass="entr" presetSubtype="16" fill="hold" grpId="0" nodeType="withEffect">
                                  <p:stCondLst>
                                    <p:cond delay="0"/>
                                  </p:stCondLst>
                                  <p:childTnLst>
                                    <p:set>
                                      <p:cBhvr>
                                        <p:cTn id="15" dur="1" fill="hold">
                                          <p:stCondLst>
                                            <p:cond delay="0"/>
                                          </p:stCondLst>
                                        </p:cTn>
                                        <p:tgtEl>
                                          <p:spTgt spid="4189"/>
                                        </p:tgtEl>
                                        <p:attrNameLst>
                                          <p:attrName>style.visibility</p:attrName>
                                        </p:attrNameLst>
                                      </p:cBhvr>
                                      <p:to>
                                        <p:strVal val="visible"/>
                                      </p:to>
                                    </p:set>
                                    <p:anim calcmode="lin" valueType="num">
                                      <p:cBhvr>
                                        <p:cTn id="16" dur="500" fill="hold"/>
                                        <p:tgtEl>
                                          <p:spTgt spid="4189"/>
                                        </p:tgtEl>
                                        <p:attrNameLst>
                                          <p:attrName>ppt_w</p:attrName>
                                        </p:attrNameLst>
                                      </p:cBhvr>
                                      <p:tavLst>
                                        <p:tav tm="0">
                                          <p:val>
                                            <p:fltVal val="0"/>
                                          </p:val>
                                        </p:tav>
                                        <p:tav tm="100000">
                                          <p:val>
                                            <p:strVal val="#ppt_w"/>
                                          </p:val>
                                        </p:tav>
                                      </p:tavLst>
                                    </p:anim>
                                    <p:anim calcmode="lin" valueType="num">
                                      <p:cBhvr>
                                        <p:cTn id="17" dur="500" fill="hold"/>
                                        <p:tgtEl>
                                          <p:spTgt spid="4189"/>
                                        </p:tgtEl>
                                        <p:attrNameLst>
                                          <p:attrName>ppt_h</p:attrName>
                                        </p:attrNameLst>
                                      </p:cBhvr>
                                      <p:tavLst>
                                        <p:tav tm="0">
                                          <p:val>
                                            <p:fltVal val="0"/>
                                          </p:val>
                                        </p:tav>
                                        <p:tav tm="100000">
                                          <p:val>
                                            <p:strVal val="#ppt_h"/>
                                          </p:val>
                                        </p:tav>
                                      </p:tavLst>
                                    </p:anim>
                                    <p:animEffect transition="in" filter="fade">
                                      <p:cBhvr>
                                        <p:cTn id="18" dur="500"/>
                                        <p:tgtEl>
                                          <p:spTgt spid="4189"/>
                                        </p:tgtEl>
                                      </p:cBhvr>
                                    </p:animEffect>
                                  </p:childTnLst>
                                </p:cTn>
                              </p:par>
                            </p:childTnLst>
                          </p:cTn>
                        </p:par>
                        <p:par>
                          <p:cTn id="19" fill="hold">
                            <p:stCondLst>
                              <p:cond delay="1250"/>
                            </p:stCondLst>
                            <p:childTnLst>
                              <p:par>
                                <p:cTn id="20" presetID="42" presetClass="entr" presetSubtype="0" fill="hold" grpId="0" nodeType="afterEffect">
                                  <p:stCondLst>
                                    <p:cond delay="0"/>
                                  </p:stCondLst>
                                  <p:childTnLst>
                                    <p:set>
                                      <p:cBhvr>
                                        <p:cTn id="21" dur="1" fill="hold">
                                          <p:stCondLst>
                                            <p:cond delay="0"/>
                                          </p:stCondLst>
                                        </p:cTn>
                                        <p:tgtEl>
                                          <p:spTgt spid="95"/>
                                        </p:tgtEl>
                                        <p:attrNameLst>
                                          <p:attrName>style.visibility</p:attrName>
                                        </p:attrNameLst>
                                      </p:cBhvr>
                                      <p:to>
                                        <p:strVal val="visible"/>
                                      </p:to>
                                    </p:set>
                                    <p:animEffect transition="in" filter="fade">
                                      <p:cBhvr>
                                        <p:cTn id="22" dur="1000"/>
                                        <p:tgtEl>
                                          <p:spTgt spid="95"/>
                                        </p:tgtEl>
                                      </p:cBhvr>
                                    </p:animEffect>
                                    <p:anim calcmode="lin" valueType="num">
                                      <p:cBhvr>
                                        <p:cTn id="23" dur="1000" fill="hold"/>
                                        <p:tgtEl>
                                          <p:spTgt spid="95"/>
                                        </p:tgtEl>
                                        <p:attrNameLst>
                                          <p:attrName>ppt_x</p:attrName>
                                        </p:attrNameLst>
                                      </p:cBhvr>
                                      <p:tavLst>
                                        <p:tav tm="0">
                                          <p:val>
                                            <p:strVal val="#ppt_x"/>
                                          </p:val>
                                        </p:tav>
                                        <p:tav tm="100000">
                                          <p:val>
                                            <p:strVal val="#ppt_x"/>
                                          </p:val>
                                        </p:tav>
                                      </p:tavLst>
                                    </p:anim>
                                    <p:anim calcmode="lin" valueType="num">
                                      <p:cBhvr>
                                        <p:cTn id="24" dur="1000" fill="hold"/>
                                        <p:tgtEl>
                                          <p:spTgt spid="95"/>
                                        </p:tgtEl>
                                        <p:attrNameLst>
                                          <p:attrName>ppt_y</p:attrName>
                                        </p:attrNameLst>
                                      </p:cBhvr>
                                      <p:tavLst>
                                        <p:tav tm="0">
                                          <p:val>
                                            <p:strVal val="#ppt_y+.1"/>
                                          </p:val>
                                        </p:tav>
                                        <p:tav tm="100000">
                                          <p:val>
                                            <p:strVal val="#ppt_y"/>
                                          </p:val>
                                        </p:tav>
                                      </p:tavLst>
                                    </p:anim>
                                  </p:childTnLst>
                                </p:cTn>
                              </p:par>
                              <p:par>
                                <p:cTn id="25" presetID="42" presetClass="entr" presetSubtype="0" fill="hold" grpId="0" nodeType="withEffect">
                                  <p:stCondLst>
                                    <p:cond delay="0"/>
                                  </p:stCondLst>
                                  <p:childTnLst>
                                    <p:set>
                                      <p:cBhvr>
                                        <p:cTn id="26" dur="1" fill="hold">
                                          <p:stCondLst>
                                            <p:cond delay="0"/>
                                          </p:stCondLst>
                                        </p:cTn>
                                        <p:tgtEl>
                                          <p:spTgt spid="93"/>
                                        </p:tgtEl>
                                        <p:attrNameLst>
                                          <p:attrName>style.visibility</p:attrName>
                                        </p:attrNameLst>
                                      </p:cBhvr>
                                      <p:to>
                                        <p:strVal val="visible"/>
                                      </p:to>
                                    </p:set>
                                    <p:animEffect transition="in" filter="fade">
                                      <p:cBhvr>
                                        <p:cTn id="27" dur="1000"/>
                                        <p:tgtEl>
                                          <p:spTgt spid="93"/>
                                        </p:tgtEl>
                                      </p:cBhvr>
                                    </p:animEffect>
                                    <p:anim calcmode="lin" valueType="num">
                                      <p:cBhvr>
                                        <p:cTn id="28" dur="1000" fill="hold"/>
                                        <p:tgtEl>
                                          <p:spTgt spid="93"/>
                                        </p:tgtEl>
                                        <p:attrNameLst>
                                          <p:attrName>ppt_x</p:attrName>
                                        </p:attrNameLst>
                                      </p:cBhvr>
                                      <p:tavLst>
                                        <p:tav tm="0">
                                          <p:val>
                                            <p:strVal val="#ppt_x"/>
                                          </p:val>
                                        </p:tav>
                                        <p:tav tm="100000">
                                          <p:val>
                                            <p:strVal val="#ppt_x"/>
                                          </p:val>
                                        </p:tav>
                                      </p:tavLst>
                                    </p:anim>
                                    <p:anim calcmode="lin" valueType="num">
                                      <p:cBhvr>
                                        <p:cTn id="29" dur="1000" fill="hold"/>
                                        <p:tgtEl>
                                          <p:spTgt spid="93"/>
                                        </p:tgtEl>
                                        <p:attrNameLst>
                                          <p:attrName>ppt_y</p:attrName>
                                        </p:attrNameLst>
                                      </p:cBhvr>
                                      <p:tavLst>
                                        <p:tav tm="0">
                                          <p:val>
                                            <p:strVal val="#ppt_y+.1"/>
                                          </p:val>
                                        </p:tav>
                                        <p:tav tm="100000">
                                          <p:val>
                                            <p:strVal val="#ppt_y"/>
                                          </p:val>
                                        </p:tav>
                                      </p:tavLst>
                                    </p:anim>
                                  </p:childTnLst>
                                </p:cTn>
                              </p:par>
                              <p:par>
                                <p:cTn id="30" presetID="42" presetClass="entr" presetSubtype="0" fill="hold" grpId="0" nodeType="withEffect">
                                  <p:stCondLst>
                                    <p:cond delay="0"/>
                                  </p:stCondLst>
                                  <p:childTnLst>
                                    <p:set>
                                      <p:cBhvr>
                                        <p:cTn id="31" dur="1" fill="hold">
                                          <p:stCondLst>
                                            <p:cond delay="0"/>
                                          </p:stCondLst>
                                        </p:cTn>
                                        <p:tgtEl>
                                          <p:spTgt spid="94"/>
                                        </p:tgtEl>
                                        <p:attrNameLst>
                                          <p:attrName>style.visibility</p:attrName>
                                        </p:attrNameLst>
                                      </p:cBhvr>
                                      <p:to>
                                        <p:strVal val="visible"/>
                                      </p:to>
                                    </p:set>
                                    <p:animEffect transition="in" filter="fade">
                                      <p:cBhvr>
                                        <p:cTn id="32" dur="1000"/>
                                        <p:tgtEl>
                                          <p:spTgt spid="94"/>
                                        </p:tgtEl>
                                      </p:cBhvr>
                                    </p:animEffect>
                                    <p:anim calcmode="lin" valueType="num">
                                      <p:cBhvr>
                                        <p:cTn id="33" dur="1000" fill="hold"/>
                                        <p:tgtEl>
                                          <p:spTgt spid="94"/>
                                        </p:tgtEl>
                                        <p:attrNameLst>
                                          <p:attrName>ppt_x</p:attrName>
                                        </p:attrNameLst>
                                      </p:cBhvr>
                                      <p:tavLst>
                                        <p:tav tm="0">
                                          <p:val>
                                            <p:strVal val="#ppt_x"/>
                                          </p:val>
                                        </p:tav>
                                        <p:tav tm="100000">
                                          <p:val>
                                            <p:strVal val="#ppt_x"/>
                                          </p:val>
                                        </p:tav>
                                      </p:tavLst>
                                    </p:anim>
                                    <p:anim calcmode="lin" valueType="num">
                                      <p:cBhvr>
                                        <p:cTn id="34" dur="1000" fill="hold"/>
                                        <p:tgtEl>
                                          <p:spTgt spid="94"/>
                                        </p:tgtEl>
                                        <p:attrNameLst>
                                          <p:attrName>ppt_y</p:attrName>
                                        </p:attrNameLst>
                                      </p:cBhvr>
                                      <p:tavLst>
                                        <p:tav tm="0">
                                          <p:val>
                                            <p:strVal val="#ppt_y+.1"/>
                                          </p:val>
                                        </p:tav>
                                        <p:tav tm="100000">
                                          <p:val>
                                            <p:strVal val="#ppt_y"/>
                                          </p:val>
                                        </p:tav>
                                      </p:tavLst>
                                    </p:anim>
                                  </p:childTnLst>
                                </p:cTn>
                              </p:par>
                            </p:childTnLst>
                          </p:cTn>
                        </p:par>
                        <p:par>
                          <p:cTn id="35" fill="hold">
                            <p:stCondLst>
                              <p:cond delay="2250"/>
                            </p:stCondLst>
                            <p:childTnLst>
                              <p:par>
                                <p:cTn id="36" presetID="22" presetClass="entr" presetSubtype="2" fill="hold" nodeType="afterEffect">
                                  <p:stCondLst>
                                    <p:cond delay="0"/>
                                  </p:stCondLst>
                                  <p:childTnLst>
                                    <p:set>
                                      <p:cBhvr>
                                        <p:cTn id="37" dur="1" fill="hold">
                                          <p:stCondLst>
                                            <p:cond delay="0"/>
                                          </p:stCondLst>
                                        </p:cTn>
                                        <p:tgtEl>
                                          <p:spTgt spid="128"/>
                                        </p:tgtEl>
                                        <p:attrNameLst>
                                          <p:attrName>style.visibility</p:attrName>
                                        </p:attrNameLst>
                                      </p:cBhvr>
                                      <p:to>
                                        <p:strVal val="visible"/>
                                      </p:to>
                                    </p:set>
                                    <p:animEffect transition="in" filter="wipe(right)">
                                      <p:cBhvr>
                                        <p:cTn id="38" dur="500"/>
                                        <p:tgtEl>
                                          <p:spTgt spid="128"/>
                                        </p:tgtEl>
                                      </p:cBhvr>
                                    </p:animEffect>
                                  </p:childTnLst>
                                </p:cTn>
                              </p:par>
                            </p:childTnLst>
                          </p:cTn>
                        </p:par>
                        <p:par>
                          <p:cTn id="39" fill="hold">
                            <p:stCondLst>
                              <p:cond delay="2750"/>
                            </p:stCondLst>
                            <p:childTnLst>
                              <p:par>
                                <p:cTn id="40" presetID="42" presetClass="entr" presetSubtype="0" fill="hold" grpId="0" nodeType="afterEffect">
                                  <p:stCondLst>
                                    <p:cond delay="0"/>
                                  </p:stCondLst>
                                  <p:childTnLst>
                                    <p:set>
                                      <p:cBhvr>
                                        <p:cTn id="41" dur="1" fill="hold">
                                          <p:stCondLst>
                                            <p:cond delay="0"/>
                                          </p:stCondLst>
                                        </p:cTn>
                                        <p:tgtEl>
                                          <p:spTgt spid="181"/>
                                        </p:tgtEl>
                                        <p:attrNameLst>
                                          <p:attrName>style.visibility</p:attrName>
                                        </p:attrNameLst>
                                      </p:cBhvr>
                                      <p:to>
                                        <p:strVal val="visible"/>
                                      </p:to>
                                    </p:set>
                                    <p:animEffect transition="in" filter="fade">
                                      <p:cBhvr>
                                        <p:cTn id="42" dur="1000"/>
                                        <p:tgtEl>
                                          <p:spTgt spid="181"/>
                                        </p:tgtEl>
                                      </p:cBhvr>
                                    </p:animEffect>
                                    <p:anim calcmode="lin" valueType="num">
                                      <p:cBhvr>
                                        <p:cTn id="43" dur="1000" fill="hold"/>
                                        <p:tgtEl>
                                          <p:spTgt spid="181"/>
                                        </p:tgtEl>
                                        <p:attrNameLst>
                                          <p:attrName>ppt_x</p:attrName>
                                        </p:attrNameLst>
                                      </p:cBhvr>
                                      <p:tavLst>
                                        <p:tav tm="0">
                                          <p:val>
                                            <p:strVal val="#ppt_x"/>
                                          </p:val>
                                        </p:tav>
                                        <p:tav tm="100000">
                                          <p:val>
                                            <p:strVal val="#ppt_x"/>
                                          </p:val>
                                        </p:tav>
                                      </p:tavLst>
                                    </p:anim>
                                    <p:anim calcmode="lin" valueType="num">
                                      <p:cBhvr>
                                        <p:cTn id="44" dur="1000" fill="hold"/>
                                        <p:tgtEl>
                                          <p:spTgt spid="181"/>
                                        </p:tgtEl>
                                        <p:attrNameLst>
                                          <p:attrName>ppt_y</p:attrName>
                                        </p:attrNameLst>
                                      </p:cBhvr>
                                      <p:tavLst>
                                        <p:tav tm="0">
                                          <p:val>
                                            <p:strVal val="#ppt_y+.1"/>
                                          </p:val>
                                        </p:tav>
                                        <p:tav tm="100000">
                                          <p:val>
                                            <p:strVal val="#ppt_y"/>
                                          </p:val>
                                        </p:tav>
                                      </p:tavLst>
                                    </p:anim>
                                  </p:childTnLst>
                                </p:cTn>
                              </p:par>
                            </p:childTnLst>
                          </p:cTn>
                        </p:par>
                        <p:par>
                          <p:cTn id="45" fill="hold">
                            <p:stCondLst>
                              <p:cond delay="3750"/>
                            </p:stCondLst>
                            <p:childTnLst>
                              <p:par>
                                <p:cTn id="46" presetID="42" presetClass="entr" presetSubtype="0" fill="hold" nodeType="afterEffect">
                                  <p:stCondLst>
                                    <p:cond delay="0"/>
                                  </p:stCondLst>
                                  <p:childTnLst>
                                    <p:set>
                                      <p:cBhvr>
                                        <p:cTn id="47" dur="1" fill="hold">
                                          <p:stCondLst>
                                            <p:cond delay="0"/>
                                          </p:stCondLst>
                                        </p:cTn>
                                        <p:tgtEl>
                                          <p:spTgt spid="113"/>
                                        </p:tgtEl>
                                        <p:attrNameLst>
                                          <p:attrName>style.visibility</p:attrName>
                                        </p:attrNameLst>
                                      </p:cBhvr>
                                      <p:to>
                                        <p:strVal val="visible"/>
                                      </p:to>
                                    </p:set>
                                    <p:animEffect transition="in" filter="fade">
                                      <p:cBhvr>
                                        <p:cTn id="48" dur="1000"/>
                                        <p:tgtEl>
                                          <p:spTgt spid="113"/>
                                        </p:tgtEl>
                                      </p:cBhvr>
                                    </p:animEffect>
                                    <p:anim calcmode="lin" valueType="num">
                                      <p:cBhvr>
                                        <p:cTn id="49" dur="1000" fill="hold"/>
                                        <p:tgtEl>
                                          <p:spTgt spid="113"/>
                                        </p:tgtEl>
                                        <p:attrNameLst>
                                          <p:attrName>ppt_x</p:attrName>
                                        </p:attrNameLst>
                                      </p:cBhvr>
                                      <p:tavLst>
                                        <p:tav tm="0">
                                          <p:val>
                                            <p:strVal val="#ppt_x"/>
                                          </p:val>
                                        </p:tav>
                                        <p:tav tm="100000">
                                          <p:val>
                                            <p:strVal val="#ppt_x"/>
                                          </p:val>
                                        </p:tav>
                                      </p:tavLst>
                                    </p:anim>
                                    <p:anim calcmode="lin" valueType="num">
                                      <p:cBhvr>
                                        <p:cTn id="50" dur="1000" fill="hold"/>
                                        <p:tgtEl>
                                          <p:spTgt spid="113"/>
                                        </p:tgtEl>
                                        <p:attrNameLst>
                                          <p:attrName>ppt_y</p:attrName>
                                        </p:attrNameLst>
                                      </p:cBhvr>
                                      <p:tavLst>
                                        <p:tav tm="0">
                                          <p:val>
                                            <p:strVal val="#ppt_y+.1"/>
                                          </p:val>
                                        </p:tav>
                                        <p:tav tm="100000">
                                          <p:val>
                                            <p:strVal val="#ppt_y"/>
                                          </p:val>
                                        </p:tav>
                                      </p:tavLst>
                                    </p:anim>
                                  </p:childTnLst>
                                </p:cTn>
                              </p:par>
                            </p:childTnLst>
                          </p:cTn>
                        </p:par>
                        <p:par>
                          <p:cTn id="51" fill="hold">
                            <p:stCondLst>
                              <p:cond delay="4750"/>
                            </p:stCondLst>
                            <p:childTnLst>
                              <p:par>
                                <p:cTn id="52" presetID="42" presetClass="entr" presetSubtype="0" fill="hold" grpId="0" nodeType="afterEffect">
                                  <p:stCondLst>
                                    <p:cond delay="0"/>
                                  </p:stCondLst>
                                  <p:childTnLst>
                                    <p:set>
                                      <p:cBhvr>
                                        <p:cTn id="53" dur="1" fill="hold">
                                          <p:stCondLst>
                                            <p:cond delay="0"/>
                                          </p:stCondLst>
                                        </p:cTn>
                                        <p:tgtEl>
                                          <p:spTgt spid="143"/>
                                        </p:tgtEl>
                                        <p:attrNameLst>
                                          <p:attrName>style.visibility</p:attrName>
                                        </p:attrNameLst>
                                      </p:cBhvr>
                                      <p:to>
                                        <p:strVal val="visible"/>
                                      </p:to>
                                    </p:set>
                                    <p:animEffect transition="in" filter="fade">
                                      <p:cBhvr>
                                        <p:cTn id="54" dur="1000"/>
                                        <p:tgtEl>
                                          <p:spTgt spid="143"/>
                                        </p:tgtEl>
                                      </p:cBhvr>
                                    </p:animEffect>
                                    <p:anim calcmode="lin" valueType="num">
                                      <p:cBhvr>
                                        <p:cTn id="55" dur="1000" fill="hold"/>
                                        <p:tgtEl>
                                          <p:spTgt spid="143"/>
                                        </p:tgtEl>
                                        <p:attrNameLst>
                                          <p:attrName>ppt_x</p:attrName>
                                        </p:attrNameLst>
                                      </p:cBhvr>
                                      <p:tavLst>
                                        <p:tav tm="0">
                                          <p:val>
                                            <p:strVal val="#ppt_x"/>
                                          </p:val>
                                        </p:tav>
                                        <p:tav tm="100000">
                                          <p:val>
                                            <p:strVal val="#ppt_x"/>
                                          </p:val>
                                        </p:tav>
                                      </p:tavLst>
                                    </p:anim>
                                    <p:anim calcmode="lin" valueType="num">
                                      <p:cBhvr>
                                        <p:cTn id="56" dur="1000" fill="hold"/>
                                        <p:tgtEl>
                                          <p:spTgt spid="143"/>
                                        </p:tgtEl>
                                        <p:attrNameLst>
                                          <p:attrName>ppt_y</p:attrName>
                                        </p:attrNameLst>
                                      </p:cBhvr>
                                      <p:tavLst>
                                        <p:tav tm="0">
                                          <p:val>
                                            <p:strVal val="#ppt_y+.1"/>
                                          </p:val>
                                        </p:tav>
                                        <p:tav tm="100000">
                                          <p:val>
                                            <p:strVal val="#ppt_y"/>
                                          </p:val>
                                        </p:tav>
                                      </p:tavLst>
                                    </p:anim>
                                  </p:childTnLst>
                                </p:cTn>
                              </p:par>
                              <p:par>
                                <p:cTn id="57" presetID="42" presetClass="entr" presetSubtype="0" fill="hold" grpId="0" nodeType="withEffect">
                                  <p:stCondLst>
                                    <p:cond delay="0"/>
                                  </p:stCondLst>
                                  <p:childTnLst>
                                    <p:set>
                                      <p:cBhvr>
                                        <p:cTn id="58" dur="1" fill="hold">
                                          <p:stCondLst>
                                            <p:cond delay="0"/>
                                          </p:stCondLst>
                                        </p:cTn>
                                        <p:tgtEl>
                                          <p:spTgt spid="158"/>
                                        </p:tgtEl>
                                        <p:attrNameLst>
                                          <p:attrName>style.visibility</p:attrName>
                                        </p:attrNameLst>
                                      </p:cBhvr>
                                      <p:to>
                                        <p:strVal val="visible"/>
                                      </p:to>
                                    </p:set>
                                    <p:animEffect transition="in" filter="fade">
                                      <p:cBhvr>
                                        <p:cTn id="59" dur="1000"/>
                                        <p:tgtEl>
                                          <p:spTgt spid="158"/>
                                        </p:tgtEl>
                                      </p:cBhvr>
                                    </p:animEffect>
                                    <p:anim calcmode="lin" valueType="num">
                                      <p:cBhvr>
                                        <p:cTn id="60" dur="1000" fill="hold"/>
                                        <p:tgtEl>
                                          <p:spTgt spid="158"/>
                                        </p:tgtEl>
                                        <p:attrNameLst>
                                          <p:attrName>ppt_x</p:attrName>
                                        </p:attrNameLst>
                                      </p:cBhvr>
                                      <p:tavLst>
                                        <p:tav tm="0">
                                          <p:val>
                                            <p:strVal val="#ppt_x"/>
                                          </p:val>
                                        </p:tav>
                                        <p:tav tm="100000">
                                          <p:val>
                                            <p:strVal val="#ppt_x"/>
                                          </p:val>
                                        </p:tav>
                                      </p:tavLst>
                                    </p:anim>
                                    <p:anim calcmode="lin" valueType="num">
                                      <p:cBhvr>
                                        <p:cTn id="61" dur="1000" fill="hold"/>
                                        <p:tgtEl>
                                          <p:spTgt spid="158"/>
                                        </p:tgtEl>
                                        <p:attrNameLst>
                                          <p:attrName>ppt_y</p:attrName>
                                        </p:attrNameLst>
                                      </p:cBhvr>
                                      <p:tavLst>
                                        <p:tav tm="0">
                                          <p:val>
                                            <p:strVal val="#ppt_y+.1"/>
                                          </p:val>
                                        </p:tav>
                                        <p:tav tm="100000">
                                          <p:val>
                                            <p:strVal val="#ppt_y"/>
                                          </p:val>
                                        </p:tav>
                                      </p:tavLst>
                                    </p:anim>
                                  </p:childTnLst>
                                </p:cTn>
                              </p:par>
                              <p:par>
                                <p:cTn id="62" presetID="42" presetClass="entr" presetSubtype="0" fill="hold" grpId="0" nodeType="withEffect">
                                  <p:stCondLst>
                                    <p:cond delay="0"/>
                                  </p:stCondLst>
                                  <p:childTnLst>
                                    <p:set>
                                      <p:cBhvr>
                                        <p:cTn id="63" dur="1" fill="hold">
                                          <p:stCondLst>
                                            <p:cond delay="0"/>
                                          </p:stCondLst>
                                        </p:cTn>
                                        <p:tgtEl>
                                          <p:spTgt spid="141"/>
                                        </p:tgtEl>
                                        <p:attrNameLst>
                                          <p:attrName>style.visibility</p:attrName>
                                        </p:attrNameLst>
                                      </p:cBhvr>
                                      <p:to>
                                        <p:strVal val="visible"/>
                                      </p:to>
                                    </p:set>
                                    <p:animEffect transition="in" filter="fade">
                                      <p:cBhvr>
                                        <p:cTn id="64" dur="1000"/>
                                        <p:tgtEl>
                                          <p:spTgt spid="141"/>
                                        </p:tgtEl>
                                      </p:cBhvr>
                                    </p:animEffect>
                                    <p:anim calcmode="lin" valueType="num">
                                      <p:cBhvr>
                                        <p:cTn id="65" dur="1000" fill="hold"/>
                                        <p:tgtEl>
                                          <p:spTgt spid="141"/>
                                        </p:tgtEl>
                                        <p:attrNameLst>
                                          <p:attrName>ppt_x</p:attrName>
                                        </p:attrNameLst>
                                      </p:cBhvr>
                                      <p:tavLst>
                                        <p:tav tm="0">
                                          <p:val>
                                            <p:strVal val="#ppt_x"/>
                                          </p:val>
                                        </p:tav>
                                        <p:tav tm="100000">
                                          <p:val>
                                            <p:strVal val="#ppt_x"/>
                                          </p:val>
                                        </p:tav>
                                      </p:tavLst>
                                    </p:anim>
                                    <p:anim calcmode="lin" valueType="num">
                                      <p:cBhvr>
                                        <p:cTn id="66" dur="1000" fill="hold"/>
                                        <p:tgtEl>
                                          <p:spTgt spid="141"/>
                                        </p:tgtEl>
                                        <p:attrNameLst>
                                          <p:attrName>ppt_y</p:attrName>
                                        </p:attrNameLst>
                                      </p:cBhvr>
                                      <p:tavLst>
                                        <p:tav tm="0">
                                          <p:val>
                                            <p:strVal val="#ppt_y+.1"/>
                                          </p:val>
                                        </p:tav>
                                        <p:tav tm="100000">
                                          <p:val>
                                            <p:strVal val="#ppt_y"/>
                                          </p:val>
                                        </p:tav>
                                      </p:tavLst>
                                    </p:anim>
                                  </p:childTnLst>
                                </p:cTn>
                              </p:par>
                              <p:par>
                                <p:cTn id="67" presetID="42" presetClass="entr" presetSubtype="0" fill="hold" grpId="0" nodeType="withEffect">
                                  <p:stCondLst>
                                    <p:cond delay="0"/>
                                  </p:stCondLst>
                                  <p:childTnLst>
                                    <p:set>
                                      <p:cBhvr>
                                        <p:cTn id="68" dur="1" fill="hold">
                                          <p:stCondLst>
                                            <p:cond delay="0"/>
                                          </p:stCondLst>
                                        </p:cTn>
                                        <p:tgtEl>
                                          <p:spTgt spid="142"/>
                                        </p:tgtEl>
                                        <p:attrNameLst>
                                          <p:attrName>style.visibility</p:attrName>
                                        </p:attrNameLst>
                                      </p:cBhvr>
                                      <p:to>
                                        <p:strVal val="visible"/>
                                      </p:to>
                                    </p:set>
                                    <p:animEffect transition="in" filter="fade">
                                      <p:cBhvr>
                                        <p:cTn id="69" dur="1000"/>
                                        <p:tgtEl>
                                          <p:spTgt spid="142"/>
                                        </p:tgtEl>
                                      </p:cBhvr>
                                    </p:animEffect>
                                    <p:anim calcmode="lin" valueType="num">
                                      <p:cBhvr>
                                        <p:cTn id="70" dur="1000" fill="hold"/>
                                        <p:tgtEl>
                                          <p:spTgt spid="142"/>
                                        </p:tgtEl>
                                        <p:attrNameLst>
                                          <p:attrName>ppt_x</p:attrName>
                                        </p:attrNameLst>
                                      </p:cBhvr>
                                      <p:tavLst>
                                        <p:tav tm="0">
                                          <p:val>
                                            <p:strVal val="#ppt_x"/>
                                          </p:val>
                                        </p:tav>
                                        <p:tav tm="100000">
                                          <p:val>
                                            <p:strVal val="#ppt_x"/>
                                          </p:val>
                                        </p:tav>
                                      </p:tavLst>
                                    </p:anim>
                                    <p:anim calcmode="lin" valueType="num">
                                      <p:cBhvr>
                                        <p:cTn id="71" dur="1000" fill="hold"/>
                                        <p:tgtEl>
                                          <p:spTgt spid="142"/>
                                        </p:tgtEl>
                                        <p:attrNameLst>
                                          <p:attrName>ppt_y</p:attrName>
                                        </p:attrNameLst>
                                      </p:cBhvr>
                                      <p:tavLst>
                                        <p:tav tm="0">
                                          <p:val>
                                            <p:strVal val="#ppt_y+.1"/>
                                          </p:val>
                                        </p:tav>
                                        <p:tav tm="100000">
                                          <p:val>
                                            <p:strVal val="#ppt_y"/>
                                          </p:val>
                                        </p:tav>
                                      </p:tavLst>
                                    </p:anim>
                                  </p:childTnLst>
                                </p:cTn>
                              </p:par>
                            </p:childTnLst>
                          </p:cTn>
                        </p:par>
                        <p:par>
                          <p:cTn id="72" fill="hold">
                            <p:stCondLst>
                              <p:cond delay="5750"/>
                            </p:stCondLst>
                            <p:childTnLst>
                              <p:par>
                                <p:cTn id="73" presetID="22" presetClass="entr" presetSubtype="2" fill="hold" nodeType="afterEffect">
                                  <p:stCondLst>
                                    <p:cond delay="0"/>
                                  </p:stCondLst>
                                  <p:childTnLst>
                                    <p:set>
                                      <p:cBhvr>
                                        <p:cTn id="74" dur="1" fill="hold">
                                          <p:stCondLst>
                                            <p:cond delay="0"/>
                                          </p:stCondLst>
                                        </p:cTn>
                                        <p:tgtEl>
                                          <p:spTgt spid="132"/>
                                        </p:tgtEl>
                                        <p:attrNameLst>
                                          <p:attrName>style.visibility</p:attrName>
                                        </p:attrNameLst>
                                      </p:cBhvr>
                                      <p:to>
                                        <p:strVal val="visible"/>
                                      </p:to>
                                    </p:set>
                                    <p:animEffect transition="in" filter="wipe(right)">
                                      <p:cBhvr>
                                        <p:cTn id="75" dur="500"/>
                                        <p:tgtEl>
                                          <p:spTgt spid="132"/>
                                        </p:tgtEl>
                                      </p:cBhvr>
                                    </p:animEffect>
                                  </p:childTnLst>
                                </p:cTn>
                              </p:par>
                            </p:childTnLst>
                          </p:cTn>
                        </p:par>
                        <p:par>
                          <p:cTn id="76" fill="hold">
                            <p:stCondLst>
                              <p:cond delay="6250"/>
                            </p:stCondLst>
                            <p:childTnLst>
                              <p:par>
                                <p:cTn id="77" presetID="42" presetClass="entr" presetSubtype="0" fill="hold" grpId="0" nodeType="afterEffect">
                                  <p:stCondLst>
                                    <p:cond delay="0"/>
                                  </p:stCondLst>
                                  <p:childTnLst>
                                    <p:set>
                                      <p:cBhvr>
                                        <p:cTn id="78" dur="1" fill="hold">
                                          <p:stCondLst>
                                            <p:cond delay="0"/>
                                          </p:stCondLst>
                                        </p:cTn>
                                        <p:tgtEl>
                                          <p:spTgt spid="180"/>
                                        </p:tgtEl>
                                        <p:attrNameLst>
                                          <p:attrName>style.visibility</p:attrName>
                                        </p:attrNameLst>
                                      </p:cBhvr>
                                      <p:to>
                                        <p:strVal val="visible"/>
                                      </p:to>
                                    </p:set>
                                    <p:animEffect transition="in" filter="fade">
                                      <p:cBhvr>
                                        <p:cTn id="79" dur="1000"/>
                                        <p:tgtEl>
                                          <p:spTgt spid="180"/>
                                        </p:tgtEl>
                                      </p:cBhvr>
                                    </p:animEffect>
                                    <p:anim calcmode="lin" valueType="num">
                                      <p:cBhvr>
                                        <p:cTn id="80" dur="1000" fill="hold"/>
                                        <p:tgtEl>
                                          <p:spTgt spid="180"/>
                                        </p:tgtEl>
                                        <p:attrNameLst>
                                          <p:attrName>ppt_x</p:attrName>
                                        </p:attrNameLst>
                                      </p:cBhvr>
                                      <p:tavLst>
                                        <p:tav tm="0">
                                          <p:val>
                                            <p:strVal val="#ppt_x"/>
                                          </p:val>
                                        </p:tav>
                                        <p:tav tm="100000">
                                          <p:val>
                                            <p:strVal val="#ppt_x"/>
                                          </p:val>
                                        </p:tav>
                                      </p:tavLst>
                                    </p:anim>
                                    <p:anim calcmode="lin" valueType="num">
                                      <p:cBhvr>
                                        <p:cTn id="81" dur="1000" fill="hold"/>
                                        <p:tgtEl>
                                          <p:spTgt spid="180"/>
                                        </p:tgtEl>
                                        <p:attrNameLst>
                                          <p:attrName>ppt_y</p:attrName>
                                        </p:attrNameLst>
                                      </p:cBhvr>
                                      <p:tavLst>
                                        <p:tav tm="0">
                                          <p:val>
                                            <p:strVal val="#ppt_y+.1"/>
                                          </p:val>
                                        </p:tav>
                                        <p:tav tm="100000">
                                          <p:val>
                                            <p:strVal val="#ppt_y"/>
                                          </p:val>
                                        </p:tav>
                                      </p:tavLst>
                                    </p:anim>
                                  </p:childTnLst>
                                </p:cTn>
                              </p:par>
                            </p:childTnLst>
                          </p:cTn>
                        </p:par>
                        <p:par>
                          <p:cTn id="82" fill="hold">
                            <p:stCondLst>
                              <p:cond delay="7250"/>
                            </p:stCondLst>
                            <p:childTnLst>
                              <p:par>
                                <p:cTn id="83" presetID="42" presetClass="entr" presetSubtype="0" fill="hold" nodeType="afterEffect">
                                  <p:stCondLst>
                                    <p:cond delay="0"/>
                                  </p:stCondLst>
                                  <p:childTnLst>
                                    <p:set>
                                      <p:cBhvr>
                                        <p:cTn id="84" dur="1" fill="hold">
                                          <p:stCondLst>
                                            <p:cond delay="0"/>
                                          </p:stCondLst>
                                        </p:cTn>
                                        <p:tgtEl>
                                          <p:spTgt spid="117"/>
                                        </p:tgtEl>
                                        <p:attrNameLst>
                                          <p:attrName>style.visibility</p:attrName>
                                        </p:attrNameLst>
                                      </p:cBhvr>
                                      <p:to>
                                        <p:strVal val="visible"/>
                                      </p:to>
                                    </p:set>
                                    <p:animEffect transition="in" filter="fade">
                                      <p:cBhvr>
                                        <p:cTn id="85" dur="1000"/>
                                        <p:tgtEl>
                                          <p:spTgt spid="117"/>
                                        </p:tgtEl>
                                      </p:cBhvr>
                                    </p:animEffect>
                                    <p:anim calcmode="lin" valueType="num">
                                      <p:cBhvr>
                                        <p:cTn id="86" dur="1000" fill="hold"/>
                                        <p:tgtEl>
                                          <p:spTgt spid="117"/>
                                        </p:tgtEl>
                                        <p:attrNameLst>
                                          <p:attrName>ppt_x</p:attrName>
                                        </p:attrNameLst>
                                      </p:cBhvr>
                                      <p:tavLst>
                                        <p:tav tm="0">
                                          <p:val>
                                            <p:strVal val="#ppt_x"/>
                                          </p:val>
                                        </p:tav>
                                        <p:tav tm="100000">
                                          <p:val>
                                            <p:strVal val="#ppt_x"/>
                                          </p:val>
                                        </p:tav>
                                      </p:tavLst>
                                    </p:anim>
                                    <p:anim calcmode="lin" valueType="num">
                                      <p:cBhvr>
                                        <p:cTn id="87" dur="1000" fill="hold"/>
                                        <p:tgtEl>
                                          <p:spTgt spid="117"/>
                                        </p:tgtEl>
                                        <p:attrNameLst>
                                          <p:attrName>ppt_y</p:attrName>
                                        </p:attrNameLst>
                                      </p:cBhvr>
                                      <p:tavLst>
                                        <p:tav tm="0">
                                          <p:val>
                                            <p:strVal val="#ppt_y+.1"/>
                                          </p:val>
                                        </p:tav>
                                        <p:tav tm="100000">
                                          <p:val>
                                            <p:strVal val="#ppt_y"/>
                                          </p:val>
                                        </p:tav>
                                      </p:tavLst>
                                    </p:anim>
                                  </p:childTnLst>
                                </p:cTn>
                              </p:par>
                            </p:childTnLst>
                          </p:cTn>
                        </p:par>
                        <p:par>
                          <p:cTn id="88" fill="hold">
                            <p:stCondLst>
                              <p:cond delay="8250"/>
                            </p:stCondLst>
                            <p:childTnLst>
                              <p:par>
                                <p:cTn id="89" presetID="42" presetClass="entr" presetSubtype="0" fill="hold" grpId="0" nodeType="afterEffect">
                                  <p:stCondLst>
                                    <p:cond delay="0"/>
                                  </p:stCondLst>
                                  <p:childTnLst>
                                    <p:set>
                                      <p:cBhvr>
                                        <p:cTn id="90" dur="1" fill="hold">
                                          <p:stCondLst>
                                            <p:cond delay="0"/>
                                          </p:stCondLst>
                                        </p:cTn>
                                        <p:tgtEl>
                                          <p:spTgt spid="144"/>
                                        </p:tgtEl>
                                        <p:attrNameLst>
                                          <p:attrName>style.visibility</p:attrName>
                                        </p:attrNameLst>
                                      </p:cBhvr>
                                      <p:to>
                                        <p:strVal val="visible"/>
                                      </p:to>
                                    </p:set>
                                    <p:animEffect transition="in" filter="fade">
                                      <p:cBhvr>
                                        <p:cTn id="91" dur="1000"/>
                                        <p:tgtEl>
                                          <p:spTgt spid="144"/>
                                        </p:tgtEl>
                                      </p:cBhvr>
                                    </p:animEffect>
                                    <p:anim calcmode="lin" valueType="num">
                                      <p:cBhvr>
                                        <p:cTn id="92" dur="1000" fill="hold"/>
                                        <p:tgtEl>
                                          <p:spTgt spid="144"/>
                                        </p:tgtEl>
                                        <p:attrNameLst>
                                          <p:attrName>ppt_x</p:attrName>
                                        </p:attrNameLst>
                                      </p:cBhvr>
                                      <p:tavLst>
                                        <p:tav tm="0">
                                          <p:val>
                                            <p:strVal val="#ppt_x"/>
                                          </p:val>
                                        </p:tav>
                                        <p:tav tm="100000">
                                          <p:val>
                                            <p:strVal val="#ppt_x"/>
                                          </p:val>
                                        </p:tav>
                                      </p:tavLst>
                                    </p:anim>
                                    <p:anim calcmode="lin" valueType="num">
                                      <p:cBhvr>
                                        <p:cTn id="93" dur="1000" fill="hold"/>
                                        <p:tgtEl>
                                          <p:spTgt spid="144"/>
                                        </p:tgtEl>
                                        <p:attrNameLst>
                                          <p:attrName>ppt_y</p:attrName>
                                        </p:attrNameLst>
                                      </p:cBhvr>
                                      <p:tavLst>
                                        <p:tav tm="0">
                                          <p:val>
                                            <p:strVal val="#ppt_y+.1"/>
                                          </p:val>
                                        </p:tav>
                                        <p:tav tm="100000">
                                          <p:val>
                                            <p:strVal val="#ppt_y"/>
                                          </p:val>
                                        </p:tav>
                                      </p:tavLst>
                                    </p:anim>
                                  </p:childTnLst>
                                </p:cTn>
                              </p:par>
                              <p:par>
                                <p:cTn id="94" presetID="42" presetClass="entr" presetSubtype="0" fill="hold" grpId="0" nodeType="withEffect">
                                  <p:stCondLst>
                                    <p:cond delay="0"/>
                                  </p:stCondLst>
                                  <p:childTnLst>
                                    <p:set>
                                      <p:cBhvr>
                                        <p:cTn id="95" dur="1" fill="hold">
                                          <p:stCondLst>
                                            <p:cond delay="0"/>
                                          </p:stCondLst>
                                        </p:cTn>
                                        <p:tgtEl>
                                          <p:spTgt spid="145"/>
                                        </p:tgtEl>
                                        <p:attrNameLst>
                                          <p:attrName>style.visibility</p:attrName>
                                        </p:attrNameLst>
                                      </p:cBhvr>
                                      <p:to>
                                        <p:strVal val="visible"/>
                                      </p:to>
                                    </p:set>
                                    <p:animEffect transition="in" filter="fade">
                                      <p:cBhvr>
                                        <p:cTn id="96" dur="1000"/>
                                        <p:tgtEl>
                                          <p:spTgt spid="145"/>
                                        </p:tgtEl>
                                      </p:cBhvr>
                                    </p:animEffect>
                                    <p:anim calcmode="lin" valueType="num">
                                      <p:cBhvr>
                                        <p:cTn id="97" dur="1000" fill="hold"/>
                                        <p:tgtEl>
                                          <p:spTgt spid="145"/>
                                        </p:tgtEl>
                                        <p:attrNameLst>
                                          <p:attrName>ppt_x</p:attrName>
                                        </p:attrNameLst>
                                      </p:cBhvr>
                                      <p:tavLst>
                                        <p:tav tm="0">
                                          <p:val>
                                            <p:strVal val="#ppt_x"/>
                                          </p:val>
                                        </p:tav>
                                        <p:tav tm="100000">
                                          <p:val>
                                            <p:strVal val="#ppt_x"/>
                                          </p:val>
                                        </p:tav>
                                      </p:tavLst>
                                    </p:anim>
                                    <p:anim calcmode="lin" valueType="num">
                                      <p:cBhvr>
                                        <p:cTn id="98" dur="1000" fill="hold"/>
                                        <p:tgtEl>
                                          <p:spTgt spid="145"/>
                                        </p:tgtEl>
                                        <p:attrNameLst>
                                          <p:attrName>ppt_y</p:attrName>
                                        </p:attrNameLst>
                                      </p:cBhvr>
                                      <p:tavLst>
                                        <p:tav tm="0">
                                          <p:val>
                                            <p:strVal val="#ppt_y+.1"/>
                                          </p:val>
                                        </p:tav>
                                        <p:tav tm="100000">
                                          <p:val>
                                            <p:strVal val="#ppt_y"/>
                                          </p:val>
                                        </p:tav>
                                      </p:tavLst>
                                    </p:anim>
                                  </p:childTnLst>
                                </p:cTn>
                              </p:par>
                              <p:par>
                                <p:cTn id="99" presetID="42" presetClass="entr" presetSubtype="0" fill="hold" grpId="0" nodeType="withEffect">
                                  <p:stCondLst>
                                    <p:cond delay="0"/>
                                  </p:stCondLst>
                                  <p:childTnLst>
                                    <p:set>
                                      <p:cBhvr>
                                        <p:cTn id="100" dur="1" fill="hold">
                                          <p:stCondLst>
                                            <p:cond delay="0"/>
                                          </p:stCondLst>
                                        </p:cTn>
                                        <p:tgtEl>
                                          <p:spTgt spid="146"/>
                                        </p:tgtEl>
                                        <p:attrNameLst>
                                          <p:attrName>style.visibility</p:attrName>
                                        </p:attrNameLst>
                                      </p:cBhvr>
                                      <p:to>
                                        <p:strVal val="visible"/>
                                      </p:to>
                                    </p:set>
                                    <p:animEffect transition="in" filter="fade">
                                      <p:cBhvr>
                                        <p:cTn id="101" dur="1000"/>
                                        <p:tgtEl>
                                          <p:spTgt spid="146"/>
                                        </p:tgtEl>
                                      </p:cBhvr>
                                    </p:animEffect>
                                    <p:anim calcmode="lin" valueType="num">
                                      <p:cBhvr>
                                        <p:cTn id="102" dur="1000" fill="hold"/>
                                        <p:tgtEl>
                                          <p:spTgt spid="146"/>
                                        </p:tgtEl>
                                        <p:attrNameLst>
                                          <p:attrName>ppt_x</p:attrName>
                                        </p:attrNameLst>
                                      </p:cBhvr>
                                      <p:tavLst>
                                        <p:tav tm="0">
                                          <p:val>
                                            <p:strVal val="#ppt_x"/>
                                          </p:val>
                                        </p:tav>
                                        <p:tav tm="100000">
                                          <p:val>
                                            <p:strVal val="#ppt_x"/>
                                          </p:val>
                                        </p:tav>
                                      </p:tavLst>
                                    </p:anim>
                                    <p:anim calcmode="lin" valueType="num">
                                      <p:cBhvr>
                                        <p:cTn id="103" dur="1000" fill="hold"/>
                                        <p:tgtEl>
                                          <p:spTgt spid="146"/>
                                        </p:tgtEl>
                                        <p:attrNameLst>
                                          <p:attrName>ppt_y</p:attrName>
                                        </p:attrNameLst>
                                      </p:cBhvr>
                                      <p:tavLst>
                                        <p:tav tm="0">
                                          <p:val>
                                            <p:strVal val="#ppt_y+.1"/>
                                          </p:val>
                                        </p:tav>
                                        <p:tav tm="100000">
                                          <p:val>
                                            <p:strVal val="#ppt_y"/>
                                          </p:val>
                                        </p:tav>
                                      </p:tavLst>
                                    </p:anim>
                                  </p:childTnLst>
                                </p:cTn>
                              </p:par>
                            </p:childTnLst>
                          </p:cTn>
                        </p:par>
                        <p:par>
                          <p:cTn id="104" fill="hold">
                            <p:stCondLst>
                              <p:cond delay="9250"/>
                            </p:stCondLst>
                            <p:childTnLst>
                              <p:par>
                                <p:cTn id="105" presetID="22" presetClass="entr" presetSubtype="2" fill="hold" nodeType="afterEffect">
                                  <p:stCondLst>
                                    <p:cond delay="0"/>
                                  </p:stCondLst>
                                  <p:childTnLst>
                                    <p:set>
                                      <p:cBhvr>
                                        <p:cTn id="106" dur="1" fill="hold">
                                          <p:stCondLst>
                                            <p:cond delay="0"/>
                                          </p:stCondLst>
                                        </p:cTn>
                                        <p:tgtEl>
                                          <p:spTgt spid="137"/>
                                        </p:tgtEl>
                                        <p:attrNameLst>
                                          <p:attrName>style.visibility</p:attrName>
                                        </p:attrNameLst>
                                      </p:cBhvr>
                                      <p:to>
                                        <p:strVal val="visible"/>
                                      </p:to>
                                    </p:set>
                                    <p:animEffect transition="in" filter="wipe(right)">
                                      <p:cBhvr>
                                        <p:cTn id="107" dur="500"/>
                                        <p:tgtEl>
                                          <p:spTgt spid="137"/>
                                        </p:tgtEl>
                                      </p:cBhvr>
                                    </p:animEffect>
                                  </p:childTnLst>
                                </p:cTn>
                              </p:par>
                            </p:childTnLst>
                          </p:cTn>
                        </p:par>
                        <p:par>
                          <p:cTn id="108" fill="hold">
                            <p:stCondLst>
                              <p:cond delay="9750"/>
                            </p:stCondLst>
                            <p:childTnLst>
                              <p:par>
                                <p:cTn id="109" presetID="42" presetClass="entr" presetSubtype="0" fill="hold" grpId="0" nodeType="afterEffect">
                                  <p:stCondLst>
                                    <p:cond delay="0"/>
                                  </p:stCondLst>
                                  <p:childTnLst>
                                    <p:set>
                                      <p:cBhvr>
                                        <p:cTn id="110" dur="1" fill="hold">
                                          <p:stCondLst>
                                            <p:cond delay="0"/>
                                          </p:stCondLst>
                                        </p:cTn>
                                        <p:tgtEl>
                                          <p:spTgt spid="179"/>
                                        </p:tgtEl>
                                        <p:attrNameLst>
                                          <p:attrName>style.visibility</p:attrName>
                                        </p:attrNameLst>
                                      </p:cBhvr>
                                      <p:to>
                                        <p:strVal val="visible"/>
                                      </p:to>
                                    </p:set>
                                    <p:animEffect transition="in" filter="fade">
                                      <p:cBhvr>
                                        <p:cTn id="111" dur="1000"/>
                                        <p:tgtEl>
                                          <p:spTgt spid="179"/>
                                        </p:tgtEl>
                                      </p:cBhvr>
                                    </p:animEffect>
                                    <p:anim calcmode="lin" valueType="num">
                                      <p:cBhvr>
                                        <p:cTn id="112" dur="1000" fill="hold"/>
                                        <p:tgtEl>
                                          <p:spTgt spid="179"/>
                                        </p:tgtEl>
                                        <p:attrNameLst>
                                          <p:attrName>ppt_x</p:attrName>
                                        </p:attrNameLst>
                                      </p:cBhvr>
                                      <p:tavLst>
                                        <p:tav tm="0">
                                          <p:val>
                                            <p:strVal val="#ppt_x"/>
                                          </p:val>
                                        </p:tav>
                                        <p:tav tm="100000">
                                          <p:val>
                                            <p:strVal val="#ppt_x"/>
                                          </p:val>
                                        </p:tav>
                                      </p:tavLst>
                                    </p:anim>
                                    <p:anim calcmode="lin" valueType="num">
                                      <p:cBhvr>
                                        <p:cTn id="113" dur="1000" fill="hold"/>
                                        <p:tgtEl>
                                          <p:spTgt spid="179"/>
                                        </p:tgtEl>
                                        <p:attrNameLst>
                                          <p:attrName>ppt_y</p:attrName>
                                        </p:attrNameLst>
                                      </p:cBhvr>
                                      <p:tavLst>
                                        <p:tav tm="0">
                                          <p:val>
                                            <p:strVal val="#ppt_y+.1"/>
                                          </p:val>
                                        </p:tav>
                                        <p:tav tm="100000">
                                          <p:val>
                                            <p:strVal val="#ppt_y"/>
                                          </p:val>
                                        </p:tav>
                                      </p:tavLst>
                                    </p:anim>
                                  </p:childTnLst>
                                </p:cTn>
                              </p:par>
                            </p:childTnLst>
                          </p:cTn>
                        </p:par>
                        <p:par>
                          <p:cTn id="114" fill="hold">
                            <p:stCondLst>
                              <p:cond delay="10750"/>
                            </p:stCondLst>
                            <p:childTnLst>
                              <p:par>
                                <p:cTn id="115" presetID="42" presetClass="entr" presetSubtype="0" fill="hold" nodeType="afterEffect">
                                  <p:stCondLst>
                                    <p:cond delay="0"/>
                                  </p:stCondLst>
                                  <p:childTnLst>
                                    <p:set>
                                      <p:cBhvr>
                                        <p:cTn id="116" dur="1" fill="hold">
                                          <p:stCondLst>
                                            <p:cond delay="0"/>
                                          </p:stCondLst>
                                        </p:cTn>
                                        <p:tgtEl>
                                          <p:spTgt spid="121"/>
                                        </p:tgtEl>
                                        <p:attrNameLst>
                                          <p:attrName>style.visibility</p:attrName>
                                        </p:attrNameLst>
                                      </p:cBhvr>
                                      <p:to>
                                        <p:strVal val="visible"/>
                                      </p:to>
                                    </p:set>
                                    <p:animEffect transition="in" filter="fade">
                                      <p:cBhvr>
                                        <p:cTn id="117" dur="1000"/>
                                        <p:tgtEl>
                                          <p:spTgt spid="121"/>
                                        </p:tgtEl>
                                      </p:cBhvr>
                                    </p:animEffect>
                                    <p:anim calcmode="lin" valueType="num">
                                      <p:cBhvr>
                                        <p:cTn id="118" dur="1000" fill="hold"/>
                                        <p:tgtEl>
                                          <p:spTgt spid="121"/>
                                        </p:tgtEl>
                                        <p:attrNameLst>
                                          <p:attrName>ppt_x</p:attrName>
                                        </p:attrNameLst>
                                      </p:cBhvr>
                                      <p:tavLst>
                                        <p:tav tm="0">
                                          <p:val>
                                            <p:strVal val="#ppt_x"/>
                                          </p:val>
                                        </p:tav>
                                        <p:tav tm="100000">
                                          <p:val>
                                            <p:strVal val="#ppt_x"/>
                                          </p:val>
                                        </p:tav>
                                      </p:tavLst>
                                    </p:anim>
                                    <p:anim calcmode="lin" valueType="num">
                                      <p:cBhvr>
                                        <p:cTn id="119" dur="1000" fill="hold"/>
                                        <p:tgtEl>
                                          <p:spTgt spid="121"/>
                                        </p:tgtEl>
                                        <p:attrNameLst>
                                          <p:attrName>ppt_y</p:attrName>
                                        </p:attrNameLst>
                                      </p:cBhvr>
                                      <p:tavLst>
                                        <p:tav tm="0">
                                          <p:val>
                                            <p:strVal val="#ppt_y+.1"/>
                                          </p:val>
                                        </p:tav>
                                        <p:tav tm="100000">
                                          <p:val>
                                            <p:strVal val="#ppt_y"/>
                                          </p:val>
                                        </p:tav>
                                      </p:tavLst>
                                    </p:anim>
                                  </p:childTnLst>
                                </p:cTn>
                              </p:par>
                            </p:childTnLst>
                          </p:cTn>
                        </p:par>
                        <p:par>
                          <p:cTn id="120" fill="hold">
                            <p:stCondLst>
                              <p:cond delay="11750"/>
                            </p:stCondLst>
                            <p:childTnLst>
                              <p:par>
                                <p:cTn id="121" presetID="42" presetClass="entr" presetSubtype="0" fill="hold" grpId="0" nodeType="afterEffect">
                                  <p:stCondLst>
                                    <p:cond delay="0"/>
                                  </p:stCondLst>
                                  <p:childTnLst>
                                    <p:set>
                                      <p:cBhvr>
                                        <p:cTn id="122" dur="1" fill="hold">
                                          <p:stCondLst>
                                            <p:cond delay="0"/>
                                          </p:stCondLst>
                                        </p:cTn>
                                        <p:tgtEl>
                                          <p:spTgt spid="156"/>
                                        </p:tgtEl>
                                        <p:attrNameLst>
                                          <p:attrName>style.visibility</p:attrName>
                                        </p:attrNameLst>
                                      </p:cBhvr>
                                      <p:to>
                                        <p:strVal val="visible"/>
                                      </p:to>
                                    </p:set>
                                    <p:animEffect transition="in" filter="fade">
                                      <p:cBhvr>
                                        <p:cTn id="123" dur="1000"/>
                                        <p:tgtEl>
                                          <p:spTgt spid="156"/>
                                        </p:tgtEl>
                                      </p:cBhvr>
                                    </p:animEffect>
                                    <p:anim calcmode="lin" valueType="num">
                                      <p:cBhvr>
                                        <p:cTn id="124" dur="1000" fill="hold"/>
                                        <p:tgtEl>
                                          <p:spTgt spid="156"/>
                                        </p:tgtEl>
                                        <p:attrNameLst>
                                          <p:attrName>ppt_x</p:attrName>
                                        </p:attrNameLst>
                                      </p:cBhvr>
                                      <p:tavLst>
                                        <p:tav tm="0">
                                          <p:val>
                                            <p:strVal val="#ppt_x"/>
                                          </p:val>
                                        </p:tav>
                                        <p:tav tm="100000">
                                          <p:val>
                                            <p:strVal val="#ppt_x"/>
                                          </p:val>
                                        </p:tav>
                                      </p:tavLst>
                                    </p:anim>
                                    <p:anim calcmode="lin" valueType="num">
                                      <p:cBhvr>
                                        <p:cTn id="125" dur="1000" fill="hold"/>
                                        <p:tgtEl>
                                          <p:spTgt spid="156"/>
                                        </p:tgtEl>
                                        <p:attrNameLst>
                                          <p:attrName>ppt_y</p:attrName>
                                        </p:attrNameLst>
                                      </p:cBhvr>
                                      <p:tavLst>
                                        <p:tav tm="0">
                                          <p:val>
                                            <p:strVal val="#ppt_y+.1"/>
                                          </p:val>
                                        </p:tav>
                                        <p:tav tm="100000">
                                          <p:val>
                                            <p:strVal val="#ppt_y"/>
                                          </p:val>
                                        </p:tav>
                                      </p:tavLst>
                                    </p:anim>
                                  </p:childTnLst>
                                </p:cTn>
                              </p:par>
                              <p:par>
                                <p:cTn id="126" presetID="42" presetClass="entr" presetSubtype="0" fill="hold" grpId="0" nodeType="withEffect">
                                  <p:stCondLst>
                                    <p:cond delay="0"/>
                                  </p:stCondLst>
                                  <p:childTnLst>
                                    <p:set>
                                      <p:cBhvr>
                                        <p:cTn id="127" dur="1" fill="hold">
                                          <p:stCondLst>
                                            <p:cond delay="0"/>
                                          </p:stCondLst>
                                        </p:cTn>
                                        <p:tgtEl>
                                          <p:spTgt spid="150"/>
                                        </p:tgtEl>
                                        <p:attrNameLst>
                                          <p:attrName>style.visibility</p:attrName>
                                        </p:attrNameLst>
                                      </p:cBhvr>
                                      <p:to>
                                        <p:strVal val="visible"/>
                                      </p:to>
                                    </p:set>
                                    <p:animEffect transition="in" filter="fade">
                                      <p:cBhvr>
                                        <p:cTn id="128" dur="1000"/>
                                        <p:tgtEl>
                                          <p:spTgt spid="150"/>
                                        </p:tgtEl>
                                      </p:cBhvr>
                                    </p:animEffect>
                                    <p:anim calcmode="lin" valueType="num">
                                      <p:cBhvr>
                                        <p:cTn id="129" dur="1000" fill="hold"/>
                                        <p:tgtEl>
                                          <p:spTgt spid="150"/>
                                        </p:tgtEl>
                                        <p:attrNameLst>
                                          <p:attrName>ppt_x</p:attrName>
                                        </p:attrNameLst>
                                      </p:cBhvr>
                                      <p:tavLst>
                                        <p:tav tm="0">
                                          <p:val>
                                            <p:strVal val="#ppt_x"/>
                                          </p:val>
                                        </p:tav>
                                        <p:tav tm="100000">
                                          <p:val>
                                            <p:strVal val="#ppt_x"/>
                                          </p:val>
                                        </p:tav>
                                      </p:tavLst>
                                    </p:anim>
                                    <p:anim calcmode="lin" valueType="num">
                                      <p:cBhvr>
                                        <p:cTn id="130" dur="1000" fill="hold"/>
                                        <p:tgtEl>
                                          <p:spTgt spid="150"/>
                                        </p:tgtEl>
                                        <p:attrNameLst>
                                          <p:attrName>ppt_y</p:attrName>
                                        </p:attrNameLst>
                                      </p:cBhvr>
                                      <p:tavLst>
                                        <p:tav tm="0">
                                          <p:val>
                                            <p:strVal val="#ppt_y+.1"/>
                                          </p:val>
                                        </p:tav>
                                        <p:tav tm="100000">
                                          <p:val>
                                            <p:strVal val="#ppt_y"/>
                                          </p:val>
                                        </p:tav>
                                      </p:tavLst>
                                    </p:anim>
                                  </p:childTnLst>
                                </p:cTn>
                              </p:par>
                              <p:par>
                                <p:cTn id="131" presetID="42" presetClass="entr" presetSubtype="0" fill="hold" grpId="0" nodeType="withEffect">
                                  <p:stCondLst>
                                    <p:cond delay="0"/>
                                  </p:stCondLst>
                                  <p:childTnLst>
                                    <p:set>
                                      <p:cBhvr>
                                        <p:cTn id="132" dur="1" fill="hold">
                                          <p:stCondLst>
                                            <p:cond delay="0"/>
                                          </p:stCondLst>
                                        </p:cTn>
                                        <p:tgtEl>
                                          <p:spTgt spid="151"/>
                                        </p:tgtEl>
                                        <p:attrNameLst>
                                          <p:attrName>style.visibility</p:attrName>
                                        </p:attrNameLst>
                                      </p:cBhvr>
                                      <p:to>
                                        <p:strVal val="visible"/>
                                      </p:to>
                                    </p:set>
                                    <p:animEffect transition="in" filter="fade">
                                      <p:cBhvr>
                                        <p:cTn id="133" dur="1000"/>
                                        <p:tgtEl>
                                          <p:spTgt spid="151"/>
                                        </p:tgtEl>
                                      </p:cBhvr>
                                    </p:animEffect>
                                    <p:anim calcmode="lin" valueType="num">
                                      <p:cBhvr>
                                        <p:cTn id="134" dur="1000" fill="hold"/>
                                        <p:tgtEl>
                                          <p:spTgt spid="151"/>
                                        </p:tgtEl>
                                        <p:attrNameLst>
                                          <p:attrName>ppt_x</p:attrName>
                                        </p:attrNameLst>
                                      </p:cBhvr>
                                      <p:tavLst>
                                        <p:tav tm="0">
                                          <p:val>
                                            <p:strVal val="#ppt_x"/>
                                          </p:val>
                                        </p:tav>
                                        <p:tav tm="100000">
                                          <p:val>
                                            <p:strVal val="#ppt_x"/>
                                          </p:val>
                                        </p:tav>
                                      </p:tavLst>
                                    </p:anim>
                                    <p:anim calcmode="lin" valueType="num">
                                      <p:cBhvr>
                                        <p:cTn id="135" dur="1000" fill="hold"/>
                                        <p:tgtEl>
                                          <p:spTgt spid="151"/>
                                        </p:tgtEl>
                                        <p:attrNameLst>
                                          <p:attrName>ppt_y</p:attrName>
                                        </p:attrNameLst>
                                      </p:cBhvr>
                                      <p:tavLst>
                                        <p:tav tm="0">
                                          <p:val>
                                            <p:strVal val="#ppt_y+.1"/>
                                          </p:val>
                                        </p:tav>
                                        <p:tav tm="100000">
                                          <p:val>
                                            <p:strVal val="#ppt_y"/>
                                          </p:val>
                                        </p:tav>
                                      </p:tavLst>
                                    </p:anim>
                                  </p:childTnLst>
                                </p:cTn>
                              </p:par>
                            </p:childTnLst>
                          </p:cTn>
                        </p:par>
                        <p:par>
                          <p:cTn id="136" fill="hold">
                            <p:stCondLst>
                              <p:cond delay="12750"/>
                            </p:stCondLst>
                            <p:childTnLst>
                              <p:par>
                                <p:cTn id="137" presetID="22" presetClass="entr" presetSubtype="8" fill="hold" nodeType="afterEffect">
                                  <p:stCondLst>
                                    <p:cond delay="0"/>
                                  </p:stCondLst>
                                  <p:childTnLst>
                                    <p:set>
                                      <p:cBhvr>
                                        <p:cTn id="138" dur="1" fill="hold">
                                          <p:stCondLst>
                                            <p:cond delay="0"/>
                                          </p:stCondLst>
                                        </p:cTn>
                                        <p:tgtEl>
                                          <p:spTgt spid="153"/>
                                        </p:tgtEl>
                                        <p:attrNameLst>
                                          <p:attrName>style.visibility</p:attrName>
                                        </p:attrNameLst>
                                      </p:cBhvr>
                                      <p:to>
                                        <p:strVal val="visible"/>
                                      </p:to>
                                    </p:set>
                                    <p:animEffect transition="in" filter="wipe(left)">
                                      <p:cBhvr>
                                        <p:cTn id="139" dur="500"/>
                                        <p:tgtEl>
                                          <p:spTgt spid="153"/>
                                        </p:tgtEl>
                                      </p:cBhvr>
                                    </p:animEffect>
                                  </p:childTnLst>
                                </p:cTn>
                              </p:par>
                            </p:childTnLst>
                          </p:cTn>
                        </p:par>
                        <p:par>
                          <p:cTn id="140" fill="hold">
                            <p:stCondLst>
                              <p:cond delay="13250"/>
                            </p:stCondLst>
                            <p:childTnLst>
                              <p:par>
                                <p:cTn id="141" presetID="42" presetClass="entr" presetSubtype="0" fill="hold" grpId="0" nodeType="afterEffect">
                                  <p:stCondLst>
                                    <p:cond delay="0"/>
                                  </p:stCondLst>
                                  <p:childTnLst>
                                    <p:set>
                                      <p:cBhvr>
                                        <p:cTn id="142" dur="1" fill="hold">
                                          <p:stCondLst>
                                            <p:cond delay="0"/>
                                          </p:stCondLst>
                                        </p:cTn>
                                        <p:tgtEl>
                                          <p:spTgt spid="184"/>
                                        </p:tgtEl>
                                        <p:attrNameLst>
                                          <p:attrName>style.visibility</p:attrName>
                                        </p:attrNameLst>
                                      </p:cBhvr>
                                      <p:to>
                                        <p:strVal val="visible"/>
                                      </p:to>
                                    </p:set>
                                    <p:animEffect transition="in" filter="fade">
                                      <p:cBhvr>
                                        <p:cTn id="143" dur="1000"/>
                                        <p:tgtEl>
                                          <p:spTgt spid="184"/>
                                        </p:tgtEl>
                                      </p:cBhvr>
                                    </p:animEffect>
                                    <p:anim calcmode="lin" valueType="num">
                                      <p:cBhvr>
                                        <p:cTn id="144" dur="1000" fill="hold"/>
                                        <p:tgtEl>
                                          <p:spTgt spid="184"/>
                                        </p:tgtEl>
                                        <p:attrNameLst>
                                          <p:attrName>ppt_x</p:attrName>
                                        </p:attrNameLst>
                                      </p:cBhvr>
                                      <p:tavLst>
                                        <p:tav tm="0">
                                          <p:val>
                                            <p:strVal val="#ppt_x"/>
                                          </p:val>
                                        </p:tav>
                                        <p:tav tm="100000">
                                          <p:val>
                                            <p:strVal val="#ppt_x"/>
                                          </p:val>
                                        </p:tav>
                                      </p:tavLst>
                                    </p:anim>
                                    <p:anim calcmode="lin" valueType="num">
                                      <p:cBhvr>
                                        <p:cTn id="145" dur="1000" fill="hold"/>
                                        <p:tgtEl>
                                          <p:spTgt spid="184"/>
                                        </p:tgtEl>
                                        <p:attrNameLst>
                                          <p:attrName>ppt_y</p:attrName>
                                        </p:attrNameLst>
                                      </p:cBhvr>
                                      <p:tavLst>
                                        <p:tav tm="0">
                                          <p:val>
                                            <p:strVal val="#ppt_y+.1"/>
                                          </p:val>
                                        </p:tav>
                                        <p:tav tm="100000">
                                          <p:val>
                                            <p:strVal val="#ppt_y"/>
                                          </p:val>
                                        </p:tav>
                                      </p:tavLst>
                                    </p:anim>
                                  </p:childTnLst>
                                </p:cTn>
                              </p:par>
                            </p:childTnLst>
                          </p:cTn>
                        </p:par>
                        <p:par>
                          <p:cTn id="146" fill="hold">
                            <p:stCondLst>
                              <p:cond delay="14250"/>
                            </p:stCondLst>
                            <p:childTnLst>
                              <p:par>
                                <p:cTn id="147" presetID="42" presetClass="entr" presetSubtype="0" fill="hold" nodeType="afterEffect">
                                  <p:stCondLst>
                                    <p:cond delay="0"/>
                                  </p:stCondLst>
                                  <p:childTnLst>
                                    <p:set>
                                      <p:cBhvr>
                                        <p:cTn id="148" dur="1" fill="hold">
                                          <p:stCondLst>
                                            <p:cond delay="0"/>
                                          </p:stCondLst>
                                        </p:cTn>
                                        <p:tgtEl>
                                          <p:spTgt spid="109"/>
                                        </p:tgtEl>
                                        <p:attrNameLst>
                                          <p:attrName>style.visibility</p:attrName>
                                        </p:attrNameLst>
                                      </p:cBhvr>
                                      <p:to>
                                        <p:strVal val="visible"/>
                                      </p:to>
                                    </p:set>
                                    <p:animEffect transition="in" filter="fade">
                                      <p:cBhvr>
                                        <p:cTn id="149" dur="1000"/>
                                        <p:tgtEl>
                                          <p:spTgt spid="109"/>
                                        </p:tgtEl>
                                      </p:cBhvr>
                                    </p:animEffect>
                                    <p:anim calcmode="lin" valueType="num">
                                      <p:cBhvr>
                                        <p:cTn id="150" dur="1000" fill="hold"/>
                                        <p:tgtEl>
                                          <p:spTgt spid="109"/>
                                        </p:tgtEl>
                                        <p:attrNameLst>
                                          <p:attrName>ppt_x</p:attrName>
                                        </p:attrNameLst>
                                      </p:cBhvr>
                                      <p:tavLst>
                                        <p:tav tm="0">
                                          <p:val>
                                            <p:strVal val="#ppt_x"/>
                                          </p:val>
                                        </p:tav>
                                        <p:tav tm="100000">
                                          <p:val>
                                            <p:strVal val="#ppt_x"/>
                                          </p:val>
                                        </p:tav>
                                      </p:tavLst>
                                    </p:anim>
                                    <p:anim calcmode="lin" valueType="num">
                                      <p:cBhvr>
                                        <p:cTn id="151" dur="1000" fill="hold"/>
                                        <p:tgtEl>
                                          <p:spTgt spid="109"/>
                                        </p:tgtEl>
                                        <p:attrNameLst>
                                          <p:attrName>ppt_y</p:attrName>
                                        </p:attrNameLst>
                                      </p:cBhvr>
                                      <p:tavLst>
                                        <p:tav tm="0">
                                          <p:val>
                                            <p:strVal val="#ppt_y+.1"/>
                                          </p:val>
                                        </p:tav>
                                        <p:tav tm="100000">
                                          <p:val>
                                            <p:strVal val="#ppt_y"/>
                                          </p:val>
                                        </p:tav>
                                      </p:tavLst>
                                    </p:anim>
                                  </p:childTnLst>
                                </p:cTn>
                              </p:par>
                            </p:childTnLst>
                          </p:cTn>
                        </p:par>
                        <p:par>
                          <p:cTn id="152" fill="hold">
                            <p:stCondLst>
                              <p:cond delay="15250"/>
                            </p:stCondLst>
                            <p:childTnLst>
                              <p:par>
                                <p:cTn id="153" presetID="42" presetClass="entr" presetSubtype="0" fill="hold" grpId="0" nodeType="afterEffect">
                                  <p:stCondLst>
                                    <p:cond delay="0"/>
                                  </p:stCondLst>
                                  <p:childTnLst>
                                    <p:set>
                                      <p:cBhvr>
                                        <p:cTn id="154" dur="1" fill="hold">
                                          <p:stCondLst>
                                            <p:cond delay="0"/>
                                          </p:stCondLst>
                                        </p:cTn>
                                        <p:tgtEl>
                                          <p:spTgt spid="162"/>
                                        </p:tgtEl>
                                        <p:attrNameLst>
                                          <p:attrName>style.visibility</p:attrName>
                                        </p:attrNameLst>
                                      </p:cBhvr>
                                      <p:to>
                                        <p:strVal val="visible"/>
                                      </p:to>
                                    </p:set>
                                    <p:animEffect transition="in" filter="fade">
                                      <p:cBhvr>
                                        <p:cTn id="155" dur="1000"/>
                                        <p:tgtEl>
                                          <p:spTgt spid="162"/>
                                        </p:tgtEl>
                                      </p:cBhvr>
                                    </p:animEffect>
                                    <p:anim calcmode="lin" valueType="num">
                                      <p:cBhvr>
                                        <p:cTn id="156" dur="1000" fill="hold"/>
                                        <p:tgtEl>
                                          <p:spTgt spid="162"/>
                                        </p:tgtEl>
                                        <p:attrNameLst>
                                          <p:attrName>ppt_x</p:attrName>
                                        </p:attrNameLst>
                                      </p:cBhvr>
                                      <p:tavLst>
                                        <p:tav tm="0">
                                          <p:val>
                                            <p:strVal val="#ppt_x"/>
                                          </p:val>
                                        </p:tav>
                                        <p:tav tm="100000">
                                          <p:val>
                                            <p:strVal val="#ppt_x"/>
                                          </p:val>
                                        </p:tav>
                                      </p:tavLst>
                                    </p:anim>
                                    <p:anim calcmode="lin" valueType="num">
                                      <p:cBhvr>
                                        <p:cTn id="157" dur="1000" fill="hold"/>
                                        <p:tgtEl>
                                          <p:spTgt spid="162"/>
                                        </p:tgtEl>
                                        <p:attrNameLst>
                                          <p:attrName>ppt_y</p:attrName>
                                        </p:attrNameLst>
                                      </p:cBhvr>
                                      <p:tavLst>
                                        <p:tav tm="0">
                                          <p:val>
                                            <p:strVal val="#ppt_y+.1"/>
                                          </p:val>
                                        </p:tav>
                                        <p:tav tm="100000">
                                          <p:val>
                                            <p:strVal val="#ppt_y"/>
                                          </p:val>
                                        </p:tav>
                                      </p:tavLst>
                                    </p:anim>
                                  </p:childTnLst>
                                </p:cTn>
                              </p:par>
                              <p:par>
                                <p:cTn id="158" presetID="42" presetClass="entr" presetSubtype="0" fill="hold" grpId="0" nodeType="withEffect">
                                  <p:stCondLst>
                                    <p:cond delay="0"/>
                                  </p:stCondLst>
                                  <p:childTnLst>
                                    <p:set>
                                      <p:cBhvr>
                                        <p:cTn id="159" dur="1" fill="hold">
                                          <p:stCondLst>
                                            <p:cond delay="0"/>
                                          </p:stCondLst>
                                        </p:cTn>
                                        <p:tgtEl>
                                          <p:spTgt spid="159"/>
                                        </p:tgtEl>
                                        <p:attrNameLst>
                                          <p:attrName>style.visibility</p:attrName>
                                        </p:attrNameLst>
                                      </p:cBhvr>
                                      <p:to>
                                        <p:strVal val="visible"/>
                                      </p:to>
                                    </p:set>
                                    <p:animEffect transition="in" filter="fade">
                                      <p:cBhvr>
                                        <p:cTn id="160" dur="1000"/>
                                        <p:tgtEl>
                                          <p:spTgt spid="159"/>
                                        </p:tgtEl>
                                      </p:cBhvr>
                                    </p:animEffect>
                                    <p:anim calcmode="lin" valueType="num">
                                      <p:cBhvr>
                                        <p:cTn id="161" dur="1000" fill="hold"/>
                                        <p:tgtEl>
                                          <p:spTgt spid="159"/>
                                        </p:tgtEl>
                                        <p:attrNameLst>
                                          <p:attrName>ppt_x</p:attrName>
                                        </p:attrNameLst>
                                      </p:cBhvr>
                                      <p:tavLst>
                                        <p:tav tm="0">
                                          <p:val>
                                            <p:strVal val="#ppt_x"/>
                                          </p:val>
                                        </p:tav>
                                        <p:tav tm="100000">
                                          <p:val>
                                            <p:strVal val="#ppt_x"/>
                                          </p:val>
                                        </p:tav>
                                      </p:tavLst>
                                    </p:anim>
                                    <p:anim calcmode="lin" valueType="num">
                                      <p:cBhvr>
                                        <p:cTn id="162" dur="1000" fill="hold"/>
                                        <p:tgtEl>
                                          <p:spTgt spid="159"/>
                                        </p:tgtEl>
                                        <p:attrNameLst>
                                          <p:attrName>ppt_y</p:attrName>
                                        </p:attrNameLst>
                                      </p:cBhvr>
                                      <p:tavLst>
                                        <p:tav tm="0">
                                          <p:val>
                                            <p:strVal val="#ppt_y+.1"/>
                                          </p:val>
                                        </p:tav>
                                        <p:tav tm="100000">
                                          <p:val>
                                            <p:strVal val="#ppt_y"/>
                                          </p:val>
                                        </p:tav>
                                      </p:tavLst>
                                    </p:anim>
                                  </p:childTnLst>
                                </p:cTn>
                              </p:par>
                              <p:par>
                                <p:cTn id="163" presetID="42" presetClass="entr" presetSubtype="0" fill="hold" grpId="0" nodeType="withEffect">
                                  <p:stCondLst>
                                    <p:cond delay="0"/>
                                  </p:stCondLst>
                                  <p:childTnLst>
                                    <p:set>
                                      <p:cBhvr>
                                        <p:cTn id="164" dur="1" fill="hold">
                                          <p:stCondLst>
                                            <p:cond delay="0"/>
                                          </p:stCondLst>
                                        </p:cTn>
                                        <p:tgtEl>
                                          <p:spTgt spid="160"/>
                                        </p:tgtEl>
                                        <p:attrNameLst>
                                          <p:attrName>style.visibility</p:attrName>
                                        </p:attrNameLst>
                                      </p:cBhvr>
                                      <p:to>
                                        <p:strVal val="visible"/>
                                      </p:to>
                                    </p:set>
                                    <p:animEffect transition="in" filter="fade">
                                      <p:cBhvr>
                                        <p:cTn id="165" dur="1000"/>
                                        <p:tgtEl>
                                          <p:spTgt spid="160"/>
                                        </p:tgtEl>
                                      </p:cBhvr>
                                    </p:animEffect>
                                    <p:anim calcmode="lin" valueType="num">
                                      <p:cBhvr>
                                        <p:cTn id="166" dur="1000" fill="hold"/>
                                        <p:tgtEl>
                                          <p:spTgt spid="160"/>
                                        </p:tgtEl>
                                        <p:attrNameLst>
                                          <p:attrName>ppt_x</p:attrName>
                                        </p:attrNameLst>
                                      </p:cBhvr>
                                      <p:tavLst>
                                        <p:tav tm="0">
                                          <p:val>
                                            <p:strVal val="#ppt_x"/>
                                          </p:val>
                                        </p:tav>
                                        <p:tav tm="100000">
                                          <p:val>
                                            <p:strVal val="#ppt_x"/>
                                          </p:val>
                                        </p:tav>
                                      </p:tavLst>
                                    </p:anim>
                                    <p:anim calcmode="lin" valueType="num">
                                      <p:cBhvr>
                                        <p:cTn id="167" dur="1000" fill="hold"/>
                                        <p:tgtEl>
                                          <p:spTgt spid="160"/>
                                        </p:tgtEl>
                                        <p:attrNameLst>
                                          <p:attrName>ppt_y</p:attrName>
                                        </p:attrNameLst>
                                      </p:cBhvr>
                                      <p:tavLst>
                                        <p:tav tm="0">
                                          <p:val>
                                            <p:strVal val="#ppt_y+.1"/>
                                          </p:val>
                                        </p:tav>
                                        <p:tav tm="100000">
                                          <p:val>
                                            <p:strVal val="#ppt_y"/>
                                          </p:val>
                                        </p:tav>
                                      </p:tavLst>
                                    </p:anim>
                                  </p:childTnLst>
                                </p:cTn>
                              </p:par>
                              <p:par>
                                <p:cTn id="168" presetID="42" presetClass="entr" presetSubtype="0" fill="hold" grpId="0" nodeType="withEffect">
                                  <p:stCondLst>
                                    <p:cond delay="0"/>
                                  </p:stCondLst>
                                  <p:childTnLst>
                                    <p:set>
                                      <p:cBhvr>
                                        <p:cTn id="169" dur="1" fill="hold">
                                          <p:stCondLst>
                                            <p:cond delay="0"/>
                                          </p:stCondLst>
                                        </p:cTn>
                                        <p:tgtEl>
                                          <p:spTgt spid="163"/>
                                        </p:tgtEl>
                                        <p:attrNameLst>
                                          <p:attrName>style.visibility</p:attrName>
                                        </p:attrNameLst>
                                      </p:cBhvr>
                                      <p:to>
                                        <p:strVal val="visible"/>
                                      </p:to>
                                    </p:set>
                                    <p:animEffect transition="in" filter="fade">
                                      <p:cBhvr>
                                        <p:cTn id="170" dur="1000"/>
                                        <p:tgtEl>
                                          <p:spTgt spid="163"/>
                                        </p:tgtEl>
                                      </p:cBhvr>
                                    </p:animEffect>
                                    <p:anim calcmode="lin" valueType="num">
                                      <p:cBhvr>
                                        <p:cTn id="171" dur="1000" fill="hold"/>
                                        <p:tgtEl>
                                          <p:spTgt spid="163"/>
                                        </p:tgtEl>
                                        <p:attrNameLst>
                                          <p:attrName>ppt_x</p:attrName>
                                        </p:attrNameLst>
                                      </p:cBhvr>
                                      <p:tavLst>
                                        <p:tav tm="0">
                                          <p:val>
                                            <p:strVal val="#ppt_x"/>
                                          </p:val>
                                        </p:tav>
                                        <p:tav tm="100000">
                                          <p:val>
                                            <p:strVal val="#ppt_x"/>
                                          </p:val>
                                        </p:tav>
                                      </p:tavLst>
                                    </p:anim>
                                    <p:anim calcmode="lin" valueType="num">
                                      <p:cBhvr>
                                        <p:cTn id="172" dur="1000" fill="hold"/>
                                        <p:tgtEl>
                                          <p:spTgt spid="163"/>
                                        </p:tgtEl>
                                        <p:attrNameLst>
                                          <p:attrName>ppt_y</p:attrName>
                                        </p:attrNameLst>
                                      </p:cBhvr>
                                      <p:tavLst>
                                        <p:tav tm="0">
                                          <p:val>
                                            <p:strVal val="#ppt_y+.1"/>
                                          </p:val>
                                        </p:tav>
                                        <p:tav tm="100000">
                                          <p:val>
                                            <p:strVal val="#ppt_y"/>
                                          </p:val>
                                        </p:tav>
                                      </p:tavLst>
                                    </p:anim>
                                  </p:childTnLst>
                                </p:cTn>
                              </p:par>
                              <p:par>
                                <p:cTn id="173" presetID="42" presetClass="entr" presetSubtype="0" fill="hold" grpId="0" nodeType="withEffect">
                                  <p:stCondLst>
                                    <p:cond delay="0"/>
                                  </p:stCondLst>
                                  <p:childTnLst>
                                    <p:set>
                                      <p:cBhvr>
                                        <p:cTn id="174" dur="1" fill="hold">
                                          <p:stCondLst>
                                            <p:cond delay="0"/>
                                          </p:stCondLst>
                                        </p:cTn>
                                        <p:tgtEl>
                                          <p:spTgt spid="161"/>
                                        </p:tgtEl>
                                        <p:attrNameLst>
                                          <p:attrName>style.visibility</p:attrName>
                                        </p:attrNameLst>
                                      </p:cBhvr>
                                      <p:to>
                                        <p:strVal val="visible"/>
                                      </p:to>
                                    </p:set>
                                    <p:animEffect transition="in" filter="fade">
                                      <p:cBhvr>
                                        <p:cTn id="175" dur="1000"/>
                                        <p:tgtEl>
                                          <p:spTgt spid="161"/>
                                        </p:tgtEl>
                                      </p:cBhvr>
                                    </p:animEffect>
                                    <p:anim calcmode="lin" valueType="num">
                                      <p:cBhvr>
                                        <p:cTn id="176" dur="1000" fill="hold"/>
                                        <p:tgtEl>
                                          <p:spTgt spid="161"/>
                                        </p:tgtEl>
                                        <p:attrNameLst>
                                          <p:attrName>ppt_x</p:attrName>
                                        </p:attrNameLst>
                                      </p:cBhvr>
                                      <p:tavLst>
                                        <p:tav tm="0">
                                          <p:val>
                                            <p:strVal val="#ppt_x"/>
                                          </p:val>
                                        </p:tav>
                                        <p:tav tm="100000">
                                          <p:val>
                                            <p:strVal val="#ppt_x"/>
                                          </p:val>
                                        </p:tav>
                                      </p:tavLst>
                                    </p:anim>
                                    <p:anim calcmode="lin" valueType="num">
                                      <p:cBhvr>
                                        <p:cTn id="177" dur="1000" fill="hold"/>
                                        <p:tgtEl>
                                          <p:spTgt spid="161"/>
                                        </p:tgtEl>
                                        <p:attrNameLst>
                                          <p:attrName>ppt_y</p:attrName>
                                        </p:attrNameLst>
                                      </p:cBhvr>
                                      <p:tavLst>
                                        <p:tav tm="0">
                                          <p:val>
                                            <p:strVal val="#ppt_y+.1"/>
                                          </p:val>
                                        </p:tav>
                                        <p:tav tm="100000">
                                          <p:val>
                                            <p:strVal val="#ppt_y"/>
                                          </p:val>
                                        </p:tav>
                                      </p:tavLst>
                                    </p:anim>
                                  </p:childTnLst>
                                </p:cTn>
                              </p:par>
                            </p:childTnLst>
                          </p:cTn>
                        </p:par>
                        <p:par>
                          <p:cTn id="178" fill="hold">
                            <p:stCondLst>
                              <p:cond delay="16250"/>
                            </p:stCondLst>
                            <p:childTnLst>
                              <p:par>
                                <p:cTn id="179" presetID="22" presetClass="entr" presetSubtype="8" fill="hold" nodeType="afterEffect">
                                  <p:stCondLst>
                                    <p:cond delay="0"/>
                                  </p:stCondLst>
                                  <p:childTnLst>
                                    <p:set>
                                      <p:cBhvr>
                                        <p:cTn id="180" dur="1" fill="hold">
                                          <p:stCondLst>
                                            <p:cond delay="0"/>
                                          </p:stCondLst>
                                        </p:cTn>
                                        <p:tgtEl>
                                          <p:spTgt spid="147"/>
                                        </p:tgtEl>
                                        <p:attrNameLst>
                                          <p:attrName>style.visibility</p:attrName>
                                        </p:attrNameLst>
                                      </p:cBhvr>
                                      <p:to>
                                        <p:strVal val="visible"/>
                                      </p:to>
                                    </p:set>
                                    <p:animEffect transition="in" filter="wipe(left)">
                                      <p:cBhvr>
                                        <p:cTn id="181" dur="500"/>
                                        <p:tgtEl>
                                          <p:spTgt spid="147"/>
                                        </p:tgtEl>
                                      </p:cBhvr>
                                    </p:animEffect>
                                  </p:childTnLst>
                                </p:cTn>
                              </p:par>
                            </p:childTnLst>
                          </p:cTn>
                        </p:par>
                        <p:par>
                          <p:cTn id="182" fill="hold">
                            <p:stCondLst>
                              <p:cond delay="16750"/>
                            </p:stCondLst>
                            <p:childTnLst>
                              <p:par>
                                <p:cTn id="183" presetID="42" presetClass="entr" presetSubtype="0" fill="hold" grpId="0" nodeType="afterEffect">
                                  <p:stCondLst>
                                    <p:cond delay="0"/>
                                  </p:stCondLst>
                                  <p:childTnLst>
                                    <p:set>
                                      <p:cBhvr>
                                        <p:cTn id="184" dur="1" fill="hold">
                                          <p:stCondLst>
                                            <p:cond delay="0"/>
                                          </p:stCondLst>
                                        </p:cTn>
                                        <p:tgtEl>
                                          <p:spTgt spid="183"/>
                                        </p:tgtEl>
                                        <p:attrNameLst>
                                          <p:attrName>style.visibility</p:attrName>
                                        </p:attrNameLst>
                                      </p:cBhvr>
                                      <p:to>
                                        <p:strVal val="visible"/>
                                      </p:to>
                                    </p:set>
                                    <p:animEffect transition="in" filter="fade">
                                      <p:cBhvr>
                                        <p:cTn id="185" dur="1000"/>
                                        <p:tgtEl>
                                          <p:spTgt spid="183"/>
                                        </p:tgtEl>
                                      </p:cBhvr>
                                    </p:animEffect>
                                    <p:anim calcmode="lin" valueType="num">
                                      <p:cBhvr>
                                        <p:cTn id="186" dur="1000" fill="hold"/>
                                        <p:tgtEl>
                                          <p:spTgt spid="183"/>
                                        </p:tgtEl>
                                        <p:attrNameLst>
                                          <p:attrName>ppt_x</p:attrName>
                                        </p:attrNameLst>
                                      </p:cBhvr>
                                      <p:tavLst>
                                        <p:tav tm="0">
                                          <p:val>
                                            <p:strVal val="#ppt_x"/>
                                          </p:val>
                                        </p:tav>
                                        <p:tav tm="100000">
                                          <p:val>
                                            <p:strVal val="#ppt_x"/>
                                          </p:val>
                                        </p:tav>
                                      </p:tavLst>
                                    </p:anim>
                                    <p:anim calcmode="lin" valueType="num">
                                      <p:cBhvr>
                                        <p:cTn id="187" dur="1000" fill="hold"/>
                                        <p:tgtEl>
                                          <p:spTgt spid="183"/>
                                        </p:tgtEl>
                                        <p:attrNameLst>
                                          <p:attrName>ppt_y</p:attrName>
                                        </p:attrNameLst>
                                      </p:cBhvr>
                                      <p:tavLst>
                                        <p:tav tm="0">
                                          <p:val>
                                            <p:strVal val="#ppt_y+.1"/>
                                          </p:val>
                                        </p:tav>
                                        <p:tav tm="100000">
                                          <p:val>
                                            <p:strVal val="#ppt_y"/>
                                          </p:val>
                                        </p:tav>
                                      </p:tavLst>
                                    </p:anim>
                                  </p:childTnLst>
                                </p:cTn>
                              </p:par>
                            </p:childTnLst>
                          </p:cTn>
                        </p:par>
                        <p:par>
                          <p:cTn id="188" fill="hold">
                            <p:stCondLst>
                              <p:cond delay="17750"/>
                            </p:stCondLst>
                            <p:childTnLst>
                              <p:par>
                                <p:cTn id="189" presetID="42" presetClass="entr" presetSubtype="0" fill="hold" nodeType="afterEffect">
                                  <p:stCondLst>
                                    <p:cond delay="0"/>
                                  </p:stCondLst>
                                  <p:childTnLst>
                                    <p:set>
                                      <p:cBhvr>
                                        <p:cTn id="190" dur="1" fill="hold">
                                          <p:stCondLst>
                                            <p:cond delay="0"/>
                                          </p:stCondLst>
                                        </p:cTn>
                                        <p:tgtEl>
                                          <p:spTgt spid="105"/>
                                        </p:tgtEl>
                                        <p:attrNameLst>
                                          <p:attrName>style.visibility</p:attrName>
                                        </p:attrNameLst>
                                      </p:cBhvr>
                                      <p:to>
                                        <p:strVal val="visible"/>
                                      </p:to>
                                    </p:set>
                                    <p:animEffect transition="in" filter="fade">
                                      <p:cBhvr>
                                        <p:cTn id="191" dur="1000"/>
                                        <p:tgtEl>
                                          <p:spTgt spid="105"/>
                                        </p:tgtEl>
                                      </p:cBhvr>
                                    </p:animEffect>
                                    <p:anim calcmode="lin" valueType="num">
                                      <p:cBhvr>
                                        <p:cTn id="192" dur="1000" fill="hold"/>
                                        <p:tgtEl>
                                          <p:spTgt spid="105"/>
                                        </p:tgtEl>
                                        <p:attrNameLst>
                                          <p:attrName>ppt_x</p:attrName>
                                        </p:attrNameLst>
                                      </p:cBhvr>
                                      <p:tavLst>
                                        <p:tav tm="0">
                                          <p:val>
                                            <p:strVal val="#ppt_x"/>
                                          </p:val>
                                        </p:tav>
                                        <p:tav tm="100000">
                                          <p:val>
                                            <p:strVal val="#ppt_x"/>
                                          </p:val>
                                        </p:tav>
                                      </p:tavLst>
                                    </p:anim>
                                    <p:anim calcmode="lin" valueType="num">
                                      <p:cBhvr>
                                        <p:cTn id="193" dur="1000" fill="hold"/>
                                        <p:tgtEl>
                                          <p:spTgt spid="105"/>
                                        </p:tgtEl>
                                        <p:attrNameLst>
                                          <p:attrName>ppt_y</p:attrName>
                                        </p:attrNameLst>
                                      </p:cBhvr>
                                      <p:tavLst>
                                        <p:tav tm="0">
                                          <p:val>
                                            <p:strVal val="#ppt_y+.1"/>
                                          </p:val>
                                        </p:tav>
                                        <p:tav tm="100000">
                                          <p:val>
                                            <p:strVal val="#ppt_y"/>
                                          </p:val>
                                        </p:tav>
                                      </p:tavLst>
                                    </p:anim>
                                  </p:childTnLst>
                                </p:cTn>
                              </p:par>
                            </p:childTnLst>
                          </p:cTn>
                        </p:par>
                        <p:par>
                          <p:cTn id="194" fill="hold">
                            <p:stCondLst>
                              <p:cond delay="18750"/>
                            </p:stCondLst>
                            <p:childTnLst>
                              <p:par>
                                <p:cTn id="195" presetID="42" presetClass="entr" presetSubtype="0" fill="hold" grpId="0" nodeType="afterEffect">
                                  <p:stCondLst>
                                    <p:cond delay="0"/>
                                  </p:stCondLst>
                                  <p:childTnLst>
                                    <p:set>
                                      <p:cBhvr>
                                        <p:cTn id="196" dur="1" fill="hold">
                                          <p:stCondLst>
                                            <p:cond delay="0"/>
                                          </p:stCondLst>
                                        </p:cTn>
                                        <p:tgtEl>
                                          <p:spTgt spid="165"/>
                                        </p:tgtEl>
                                        <p:attrNameLst>
                                          <p:attrName>style.visibility</p:attrName>
                                        </p:attrNameLst>
                                      </p:cBhvr>
                                      <p:to>
                                        <p:strVal val="visible"/>
                                      </p:to>
                                    </p:set>
                                    <p:animEffect transition="in" filter="fade">
                                      <p:cBhvr>
                                        <p:cTn id="197" dur="1000"/>
                                        <p:tgtEl>
                                          <p:spTgt spid="165"/>
                                        </p:tgtEl>
                                      </p:cBhvr>
                                    </p:animEffect>
                                    <p:anim calcmode="lin" valueType="num">
                                      <p:cBhvr>
                                        <p:cTn id="198" dur="1000" fill="hold"/>
                                        <p:tgtEl>
                                          <p:spTgt spid="165"/>
                                        </p:tgtEl>
                                        <p:attrNameLst>
                                          <p:attrName>ppt_x</p:attrName>
                                        </p:attrNameLst>
                                      </p:cBhvr>
                                      <p:tavLst>
                                        <p:tav tm="0">
                                          <p:val>
                                            <p:strVal val="#ppt_x"/>
                                          </p:val>
                                        </p:tav>
                                        <p:tav tm="100000">
                                          <p:val>
                                            <p:strVal val="#ppt_x"/>
                                          </p:val>
                                        </p:tav>
                                      </p:tavLst>
                                    </p:anim>
                                    <p:anim calcmode="lin" valueType="num">
                                      <p:cBhvr>
                                        <p:cTn id="199" dur="1000" fill="hold"/>
                                        <p:tgtEl>
                                          <p:spTgt spid="165"/>
                                        </p:tgtEl>
                                        <p:attrNameLst>
                                          <p:attrName>ppt_y</p:attrName>
                                        </p:attrNameLst>
                                      </p:cBhvr>
                                      <p:tavLst>
                                        <p:tav tm="0">
                                          <p:val>
                                            <p:strVal val="#ppt_y+.1"/>
                                          </p:val>
                                        </p:tav>
                                        <p:tav tm="100000">
                                          <p:val>
                                            <p:strVal val="#ppt_y"/>
                                          </p:val>
                                        </p:tav>
                                      </p:tavLst>
                                    </p:anim>
                                  </p:childTnLst>
                                </p:cTn>
                              </p:par>
                              <p:par>
                                <p:cTn id="200" presetID="42" presetClass="entr" presetSubtype="0" fill="hold" grpId="0" nodeType="withEffect">
                                  <p:stCondLst>
                                    <p:cond delay="0"/>
                                  </p:stCondLst>
                                  <p:childTnLst>
                                    <p:set>
                                      <p:cBhvr>
                                        <p:cTn id="201" dur="1" fill="hold">
                                          <p:stCondLst>
                                            <p:cond delay="0"/>
                                          </p:stCondLst>
                                        </p:cTn>
                                        <p:tgtEl>
                                          <p:spTgt spid="168"/>
                                        </p:tgtEl>
                                        <p:attrNameLst>
                                          <p:attrName>style.visibility</p:attrName>
                                        </p:attrNameLst>
                                      </p:cBhvr>
                                      <p:to>
                                        <p:strVal val="visible"/>
                                      </p:to>
                                    </p:set>
                                    <p:animEffect transition="in" filter="fade">
                                      <p:cBhvr>
                                        <p:cTn id="202" dur="1000"/>
                                        <p:tgtEl>
                                          <p:spTgt spid="168"/>
                                        </p:tgtEl>
                                      </p:cBhvr>
                                    </p:animEffect>
                                    <p:anim calcmode="lin" valueType="num">
                                      <p:cBhvr>
                                        <p:cTn id="203" dur="1000" fill="hold"/>
                                        <p:tgtEl>
                                          <p:spTgt spid="168"/>
                                        </p:tgtEl>
                                        <p:attrNameLst>
                                          <p:attrName>ppt_x</p:attrName>
                                        </p:attrNameLst>
                                      </p:cBhvr>
                                      <p:tavLst>
                                        <p:tav tm="0">
                                          <p:val>
                                            <p:strVal val="#ppt_x"/>
                                          </p:val>
                                        </p:tav>
                                        <p:tav tm="100000">
                                          <p:val>
                                            <p:strVal val="#ppt_x"/>
                                          </p:val>
                                        </p:tav>
                                      </p:tavLst>
                                    </p:anim>
                                    <p:anim calcmode="lin" valueType="num">
                                      <p:cBhvr>
                                        <p:cTn id="204" dur="1000" fill="hold"/>
                                        <p:tgtEl>
                                          <p:spTgt spid="168"/>
                                        </p:tgtEl>
                                        <p:attrNameLst>
                                          <p:attrName>ppt_y</p:attrName>
                                        </p:attrNameLst>
                                      </p:cBhvr>
                                      <p:tavLst>
                                        <p:tav tm="0">
                                          <p:val>
                                            <p:strVal val="#ppt_y+.1"/>
                                          </p:val>
                                        </p:tav>
                                        <p:tav tm="100000">
                                          <p:val>
                                            <p:strVal val="#ppt_y"/>
                                          </p:val>
                                        </p:tav>
                                      </p:tavLst>
                                    </p:anim>
                                  </p:childTnLst>
                                </p:cTn>
                              </p:par>
                              <p:par>
                                <p:cTn id="205" presetID="42" presetClass="entr" presetSubtype="0" fill="hold" grpId="0" nodeType="withEffect">
                                  <p:stCondLst>
                                    <p:cond delay="0"/>
                                  </p:stCondLst>
                                  <p:childTnLst>
                                    <p:set>
                                      <p:cBhvr>
                                        <p:cTn id="206" dur="1" fill="hold">
                                          <p:stCondLst>
                                            <p:cond delay="0"/>
                                          </p:stCondLst>
                                        </p:cTn>
                                        <p:tgtEl>
                                          <p:spTgt spid="169"/>
                                        </p:tgtEl>
                                        <p:attrNameLst>
                                          <p:attrName>style.visibility</p:attrName>
                                        </p:attrNameLst>
                                      </p:cBhvr>
                                      <p:to>
                                        <p:strVal val="visible"/>
                                      </p:to>
                                    </p:set>
                                    <p:animEffect transition="in" filter="fade">
                                      <p:cBhvr>
                                        <p:cTn id="207" dur="1000"/>
                                        <p:tgtEl>
                                          <p:spTgt spid="169"/>
                                        </p:tgtEl>
                                      </p:cBhvr>
                                    </p:animEffect>
                                    <p:anim calcmode="lin" valueType="num">
                                      <p:cBhvr>
                                        <p:cTn id="208" dur="1000" fill="hold"/>
                                        <p:tgtEl>
                                          <p:spTgt spid="169"/>
                                        </p:tgtEl>
                                        <p:attrNameLst>
                                          <p:attrName>ppt_x</p:attrName>
                                        </p:attrNameLst>
                                      </p:cBhvr>
                                      <p:tavLst>
                                        <p:tav tm="0">
                                          <p:val>
                                            <p:strVal val="#ppt_x"/>
                                          </p:val>
                                        </p:tav>
                                        <p:tav tm="100000">
                                          <p:val>
                                            <p:strVal val="#ppt_x"/>
                                          </p:val>
                                        </p:tav>
                                      </p:tavLst>
                                    </p:anim>
                                    <p:anim calcmode="lin" valueType="num">
                                      <p:cBhvr>
                                        <p:cTn id="209" dur="1000" fill="hold"/>
                                        <p:tgtEl>
                                          <p:spTgt spid="169"/>
                                        </p:tgtEl>
                                        <p:attrNameLst>
                                          <p:attrName>ppt_y</p:attrName>
                                        </p:attrNameLst>
                                      </p:cBhvr>
                                      <p:tavLst>
                                        <p:tav tm="0">
                                          <p:val>
                                            <p:strVal val="#ppt_y+.1"/>
                                          </p:val>
                                        </p:tav>
                                        <p:tav tm="100000">
                                          <p:val>
                                            <p:strVal val="#ppt_y"/>
                                          </p:val>
                                        </p:tav>
                                      </p:tavLst>
                                    </p:anim>
                                  </p:childTnLst>
                                </p:cTn>
                              </p:par>
                              <p:par>
                                <p:cTn id="210" presetID="42" presetClass="entr" presetSubtype="0" fill="hold" grpId="0" nodeType="withEffect">
                                  <p:stCondLst>
                                    <p:cond delay="0"/>
                                  </p:stCondLst>
                                  <p:childTnLst>
                                    <p:set>
                                      <p:cBhvr>
                                        <p:cTn id="211" dur="1" fill="hold">
                                          <p:stCondLst>
                                            <p:cond delay="0"/>
                                          </p:stCondLst>
                                        </p:cTn>
                                        <p:tgtEl>
                                          <p:spTgt spid="167"/>
                                        </p:tgtEl>
                                        <p:attrNameLst>
                                          <p:attrName>style.visibility</p:attrName>
                                        </p:attrNameLst>
                                      </p:cBhvr>
                                      <p:to>
                                        <p:strVal val="visible"/>
                                      </p:to>
                                    </p:set>
                                    <p:animEffect transition="in" filter="fade">
                                      <p:cBhvr>
                                        <p:cTn id="212" dur="1000"/>
                                        <p:tgtEl>
                                          <p:spTgt spid="167"/>
                                        </p:tgtEl>
                                      </p:cBhvr>
                                    </p:animEffect>
                                    <p:anim calcmode="lin" valueType="num">
                                      <p:cBhvr>
                                        <p:cTn id="213" dur="1000" fill="hold"/>
                                        <p:tgtEl>
                                          <p:spTgt spid="167"/>
                                        </p:tgtEl>
                                        <p:attrNameLst>
                                          <p:attrName>ppt_x</p:attrName>
                                        </p:attrNameLst>
                                      </p:cBhvr>
                                      <p:tavLst>
                                        <p:tav tm="0">
                                          <p:val>
                                            <p:strVal val="#ppt_x"/>
                                          </p:val>
                                        </p:tav>
                                        <p:tav tm="100000">
                                          <p:val>
                                            <p:strVal val="#ppt_x"/>
                                          </p:val>
                                        </p:tav>
                                      </p:tavLst>
                                    </p:anim>
                                    <p:anim calcmode="lin" valueType="num">
                                      <p:cBhvr>
                                        <p:cTn id="214" dur="1000" fill="hold"/>
                                        <p:tgtEl>
                                          <p:spTgt spid="167"/>
                                        </p:tgtEl>
                                        <p:attrNameLst>
                                          <p:attrName>ppt_y</p:attrName>
                                        </p:attrNameLst>
                                      </p:cBhvr>
                                      <p:tavLst>
                                        <p:tav tm="0">
                                          <p:val>
                                            <p:strVal val="#ppt_y+.1"/>
                                          </p:val>
                                        </p:tav>
                                        <p:tav tm="100000">
                                          <p:val>
                                            <p:strVal val="#ppt_y"/>
                                          </p:val>
                                        </p:tav>
                                      </p:tavLst>
                                    </p:anim>
                                  </p:childTnLst>
                                </p:cTn>
                              </p:par>
                              <p:par>
                                <p:cTn id="215" presetID="42" presetClass="entr" presetSubtype="0" fill="hold" grpId="0" nodeType="withEffect">
                                  <p:stCondLst>
                                    <p:cond delay="0"/>
                                  </p:stCondLst>
                                  <p:childTnLst>
                                    <p:set>
                                      <p:cBhvr>
                                        <p:cTn id="216" dur="1" fill="hold">
                                          <p:stCondLst>
                                            <p:cond delay="0"/>
                                          </p:stCondLst>
                                        </p:cTn>
                                        <p:tgtEl>
                                          <p:spTgt spid="166"/>
                                        </p:tgtEl>
                                        <p:attrNameLst>
                                          <p:attrName>style.visibility</p:attrName>
                                        </p:attrNameLst>
                                      </p:cBhvr>
                                      <p:to>
                                        <p:strVal val="visible"/>
                                      </p:to>
                                    </p:set>
                                    <p:animEffect transition="in" filter="fade">
                                      <p:cBhvr>
                                        <p:cTn id="217" dur="1000"/>
                                        <p:tgtEl>
                                          <p:spTgt spid="166"/>
                                        </p:tgtEl>
                                      </p:cBhvr>
                                    </p:animEffect>
                                    <p:anim calcmode="lin" valueType="num">
                                      <p:cBhvr>
                                        <p:cTn id="218" dur="1000" fill="hold"/>
                                        <p:tgtEl>
                                          <p:spTgt spid="166"/>
                                        </p:tgtEl>
                                        <p:attrNameLst>
                                          <p:attrName>ppt_x</p:attrName>
                                        </p:attrNameLst>
                                      </p:cBhvr>
                                      <p:tavLst>
                                        <p:tav tm="0">
                                          <p:val>
                                            <p:strVal val="#ppt_x"/>
                                          </p:val>
                                        </p:tav>
                                        <p:tav tm="100000">
                                          <p:val>
                                            <p:strVal val="#ppt_x"/>
                                          </p:val>
                                        </p:tav>
                                      </p:tavLst>
                                    </p:anim>
                                    <p:anim calcmode="lin" valueType="num">
                                      <p:cBhvr>
                                        <p:cTn id="219" dur="1000" fill="hold"/>
                                        <p:tgtEl>
                                          <p:spTgt spid="166"/>
                                        </p:tgtEl>
                                        <p:attrNameLst>
                                          <p:attrName>ppt_y</p:attrName>
                                        </p:attrNameLst>
                                      </p:cBhvr>
                                      <p:tavLst>
                                        <p:tav tm="0">
                                          <p:val>
                                            <p:strVal val="#ppt_y+.1"/>
                                          </p:val>
                                        </p:tav>
                                        <p:tav tm="100000">
                                          <p:val>
                                            <p:strVal val="#ppt_y"/>
                                          </p:val>
                                        </p:tav>
                                      </p:tavLst>
                                    </p:anim>
                                  </p:childTnLst>
                                </p:cTn>
                              </p:par>
                              <p:par>
                                <p:cTn id="220" presetID="42" presetClass="entr" presetSubtype="0" fill="hold" grpId="0" nodeType="withEffect">
                                  <p:stCondLst>
                                    <p:cond delay="0"/>
                                  </p:stCondLst>
                                  <p:childTnLst>
                                    <p:set>
                                      <p:cBhvr>
                                        <p:cTn id="221" dur="1" fill="hold">
                                          <p:stCondLst>
                                            <p:cond delay="0"/>
                                          </p:stCondLst>
                                        </p:cTn>
                                        <p:tgtEl>
                                          <p:spTgt spid="164"/>
                                        </p:tgtEl>
                                        <p:attrNameLst>
                                          <p:attrName>style.visibility</p:attrName>
                                        </p:attrNameLst>
                                      </p:cBhvr>
                                      <p:to>
                                        <p:strVal val="visible"/>
                                      </p:to>
                                    </p:set>
                                    <p:animEffect transition="in" filter="fade">
                                      <p:cBhvr>
                                        <p:cTn id="222" dur="1000"/>
                                        <p:tgtEl>
                                          <p:spTgt spid="164"/>
                                        </p:tgtEl>
                                      </p:cBhvr>
                                    </p:animEffect>
                                    <p:anim calcmode="lin" valueType="num">
                                      <p:cBhvr>
                                        <p:cTn id="223" dur="1000" fill="hold"/>
                                        <p:tgtEl>
                                          <p:spTgt spid="164"/>
                                        </p:tgtEl>
                                        <p:attrNameLst>
                                          <p:attrName>ppt_x</p:attrName>
                                        </p:attrNameLst>
                                      </p:cBhvr>
                                      <p:tavLst>
                                        <p:tav tm="0">
                                          <p:val>
                                            <p:strVal val="#ppt_x"/>
                                          </p:val>
                                        </p:tav>
                                        <p:tav tm="100000">
                                          <p:val>
                                            <p:strVal val="#ppt_x"/>
                                          </p:val>
                                        </p:tav>
                                      </p:tavLst>
                                    </p:anim>
                                    <p:anim calcmode="lin" valueType="num">
                                      <p:cBhvr>
                                        <p:cTn id="224" dur="1000" fill="hold"/>
                                        <p:tgtEl>
                                          <p:spTgt spid="164"/>
                                        </p:tgtEl>
                                        <p:attrNameLst>
                                          <p:attrName>ppt_y</p:attrName>
                                        </p:attrNameLst>
                                      </p:cBhvr>
                                      <p:tavLst>
                                        <p:tav tm="0">
                                          <p:val>
                                            <p:strVal val="#ppt_y+.1"/>
                                          </p:val>
                                        </p:tav>
                                        <p:tav tm="100000">
                                          <p:val>
                                            <p:strVal val="#ppt_y"/>
                                          </p:val>
                                        </p:tav>
                                      </p:tavLst>
                                    </p:anim>
                                  </p:childTnLst>
                                </p:cTn>
                              </p:par>
                            </p:childTnLst>
                          </p:cTn>
                        </p:par>
                        <p:par>
                          <p:cTn id="225" fill="hold">
                            <p:stCondLst>
                              <p:cond delay="19750"/>
                            </p:stCondLst>
                            <p:childTnLst>
                              <p:par>
                                <p:cTn id="226" presetID="22" presetClass="entr" presetSubtype="8" fill="hold" nodeType="afterEffect">
                                  <p:stCondLst>
                                    <p:cond delay="0"/>
                                  </p:stCondLst>
                                  <p:childTnLst>
                                    <p:set>
                                      <p:cBhvr>
                                        <p:cTn id="227" dur="1" fill="hold">
                                          <p:stCondLst>
                                            <p:cond delay="0"/>
                                          </p:stCondLst>
                                        </p:cTn>
                                        <p:tgtEl>
                                          <p:spTgt spid="125"/>
                                        </p:tgtEl>
                                        <p:attrNameLst>
                                          <p:attrName>style.visibility</p:attrName>
                                        </p:attrNameLst>
                                      </p:cBhvr>
                                      <p:to>
                                        <p:strVal val="visible"/>
                                      </p:to>
                                    </p:set>
                                    <p:animEffect transition="in" filter="wipe(left)">
                                      <p:cBhvr>
                                        <p:cTn id="228" dur="500"/>
                                        <p:tgtEl>
                                          <p:spTgt spid="125"/>
                                        </p:tgtEl>
                                      </p:cBhvr>
                                    </p:animEffect>
                                  </p:childTnLst>
                                </p:cTn>
                              </p:par>
                            </p:childTnLst>
                          </p:cTn>
                        </p:par>
                        <p:par>
                          <p:cTn id="229" fill="hold">
                            <p:stCondLst>
                              <p:cond delay="20250"/>
                            </p:stCondLst>
                            <p:childTnLst>
                              <p:par>
                                <p:cTn id="230" presetID="42" presetClass="entr" presetSubtype="0" fill="hold" grpId="0" nodeType="afterEffect">
                                  <p:stCondLst>
                                    <p:cond delay="0"/>
                                  </p:stCondLst>
                                  <p:childTnLst>
                                    <p:set>
                                      <p:cBhvr>
                                        <p:cTn id="231" dur="1" fill="hold">
                                          <p:stCondLst>
                                            <p:cond delay="0"/>
                                          </p:stCondLst>
                                        </p:cTn>
                                        <p:tgtEl>
                                          <p:spTgt spid="182"/>
                                        </p:tgtEl>
                                        <p:attrNameLst>
                                          <p:attrName>style.visibility</p:attrName>
                                        </p:attrNameLst>
                                      </p:cBhvr>
                                      <p:to>
                                        <p:strVal val="visible"/>
                                      </p:to>
                                    </p:set>
                                    <p:animEffect transition="in" filter="fade">
                                      <p:cBhvr>
                                        <p:cTn id="232" dur="1000"/>
                                        <p:tgtEl>
                                          <p:spTgt spid="182"/>
                                        </p:tgtEl>
                                      </p:cBhvr>
                                    </p:animEffect>
                                    <p:anim calcmode="lin" valueType="num">
                                      <p:cBhvr>
                                        <p:cTn id="233" dur="1000" fill="hold"/>
                                        <p:tgtEl>
                                          <p:spTgt spid="182"/>
                                        </p:tgtEl>
                                        <p:attrNameLst>
                                          <p:attrName>ppt_x</p:attrName>
                                        </p:attrNameLst>
                                      </p:cBhvr>
                                      <p:tavLst>
                                        <p:tav tm="0">
                                          <p:val>
                                            <p:strVal val="#ppt_x"/>
                                          </p:val>
                                        </p:tav>
                                        <p:tav tm="100000">
                                          <p:val>
                                            <p:strVal val="#ppt_x"/>
                                          </p:val>
                                        </p:tav>
                                      </p:tavLst>
                                    </p:anim>
                                    <p:anim calcmode="lin" valueType="num">
                                      <p:cBhvr>
                                        <p:cTn id="234" dur="1000" fill="hold"/>
                                        <p:tgtEl>
                                          <p:spTgt spid="182"/>
                                        </p:tgtEl>
                                        <p:attrNameLst>
                                          <p:attrName>ppt_y</p:attrName>
                                        </p:attrNameLst>
                                      </p:cBhvr>
                                      <p:tavLst>
                                        <p:tav tm="0">
                                          <p:val>
                                            <p:strVal val="#ppt_y+.1"/>
                                          </p:val>
                                        </p:tav>
                                        <p:tav tm="100000">
                                          <p:val>
                                            <p:strVal val="#ppt_y"/>
                                          </p:val>
                                        </p:tav>
                                      </p:tavLst>
                                    </p:anim>
                                  </p:childTnLst>
                                </p:cTn>
                              </p:par>
                            </p:childTnLst>
                          </p:cTn>
                        </p:par>
                        <p:par>
                          <p:cTn id="235" fill="hold">
                            <p:stCondLst>
                              <p:cond delay="21250"/>
                            </p:stCondLst>
                            <p:childTnLst>
                              <p:par>
                                <p:cTn id="236" presetID="42" presetClass="entr" presetSubtype="0" fill="hold" nodeType="afterEffect">
                                  <p:stCondLst>
                                    <p:cond delay="0"/>
                                  </p:stCondLst>
                                  <p:childTnLst>
                                    <p:set>
                                      <p:cBhvr>
                                        <p:cTn id="237" dur="1" fill="hold">
                                          <p:stCondLst>
                                            <p:cond delay="0"/>
                                          </p:stCondLst>
                                        </p:cTn>
                                        <p:tgtEl>
                                          <p:spTgt spid="90"/>
                                        </p:tgtEl>
                                        <p:attrNameLst>
                                          <p:attrName>style.visibility</p:attrName>
                                        </p:attrNameLst>
                                      </p:cBhvr>
                                      <p:to>
                                        <p:strVal val="visible"/>
                                      </p:to>
                                    </p:set>
                                    <p:animEffect transition="in" filter="fade">
                                      <p:cBhvr>
                                        <p:cTn id="238" dur="1000"/>
                                        <p:tgtEl>
                                          <p:spTgt spid="90"/>
                                        </p:tgtEl>
                                      </p:cBhvr>
                                    </p:animEffect>
                                    <p:anim calcmode="lin" valueType="num">
                                      <p:cBhvr>
                                        <p:cTn id="239" dur="1000" fill="hold"/>
                                        <p:tgtEl>
                                          <p:spTgt spid="90"/>
                                        </p:tgtEl>
                                        <p:attrNameLst>
                                          <p:attrName>ppt_x</p:attrName>
                                        </p:attrNameLst>
                                      </p:cBhvr>
                                      <p:tavLst>
                                        <p:tav tm="0">
                                          <p:val>
                                            <p:strVal val="#ppt_x"/>
                                          </p:val>
                                        </p:tav>
                                        <p:tav tm="100000">
                                          <p:val>
                                            <p:strVal val="#ppt_x"/>
                                          </p:val>
                                        </p:tav>
                                      </p:tavLst>
                                    </p:anim>
                                    <p:anim calcmode="lin" valueType="num">
                                      <p:cBhvr>
                                        <p:cTn id="240" dur="1000" fill="hold"/>
                                        <p:tgtEl>
                                          <p:spTgt spid="9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89" grpId="0" animBg="1"/>
      <p:bldP spid="4190" grpId="0" animBg="1"/>
      <p:bldP spid="164" grpId="0" animBg="1"/>
      <p:bldP spid="165" grpId="0" animBg="1"/>
      <p:bldP spid="167" grpId="0" animBg="1"/>
      <p:bldP spid="168" grpId="0" animBg="1"/>
      <p:bldP spid="162" grpId="0" animBg="1"/>
      <p:bldP spid="159" grpId="0" animBg="1"/>
      <p:bldP spid="160" grpId="0" animBg="1"/>
      <p:bldP spid="161" grpId="0" animBg="1"/>
      <p:bldP spid="163" grpId="0" animBg="1"/>
      <p:bldP spid="179" grpId="0"/>
      <p:bldP spid="180" grpId="0"/>
      <p:bldP spid="182" grpId="0"/>
      <p:bldP spid="183" grpId="0"/>
      <p:bldP spid="184" grpId="0"/>
      <p:bldP spid="95" grpId="0" animBg="1"/>
      <p:bldP spid="93" grpId="0" animBg="1"/>
      <p:bldP spid="94" grpId="0" animBg="1"/>
      <p:bldP spid="158" grpId="0" animBg="1"/>
      <p:bldP spid="143" grpId="0" animBg="1"/>
      <p:bldP spid="141" grpId="0" animBg="1"/>
      <p:bldP spid="142" grpId="0" animBg="1"/>
      <p:bldP spid="144" grpId="0" animBg="1"/>
      <p:bldP spid="145" grpId="0" animBg="1"/>
      <p:bldP spid="146" grpId="0" animBg="1"/>
      <p:bldP spid="156" grpId="0" animBg="1"/>
      <p:bldP spid="166" grpId="0" animBg="1"/>
      <p:bldP spid="169" grpId="0" animBg="1"/>
      <p:bldP spid="150" grpId="0" animBg="1"/>
      <p:bldP spid="151" grpId="0" animBg="1"/>
      <p:bldP spid="181" grpId="0"/>
    </p:bldLst>
  </p:timing>
</p:sld>
</file>

<file path=ppt/slides/slide2.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Allowed Actions:</a:t>
            </a:r>
          </a:p>
          <a:p>
            <a:r>
              <a:rPr lang="en-US" sz="1600" dirty="0">
                <a:solidFill>
                  <a:schemeClr val="tx1"/>
                </a:solidFill>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rPr>
              <a:t>Not Allowed:</a:t>
            </a:r>
          </a:p>
          <a:p>
            <a:r>
              <a:rPr lang="en-US" sz="1600" dirty="0">
                <a:solidFill>
                  <a:schemeClr val="tx1"/>
                </a:solidFill>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rPr>
              <a:t>Image Usage Rights:</a:t>
            </a:r>
          </a:p>
          <a:p>
            <a:r>
              <a:rPr lang="en-US" sz="1600" dirty="0">
                <a:solidFill>
                  <a:schemeClr val="tx1"/>
                </a:solidFill>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0" y="366713"/>
            <a:ext cx="12192000" cy="712787"/>
          </a:xfrm>
        </p:spPr>
        <p:txBody>
          <a:bodyPr>
            <a:normAutofit/>
          </a:bodyPr>
          <a:lstStyle/>
          <a:p>
            <a:pPr algn="ctr"/>
            <a:r>
              <a:rPr lang="en-US" sz="3200" dirty="0">
                <a:solidFill>
                  <a:schemeClr val="bg1"/>
                </a:solidFill>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2015-2016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7410918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Animations:</a:t>
            </a:r>
          </a:p>
          <a:p>
            <a:r>
              <a:rPr lang="en-US" sz="1600" dirty="0">
                <a:solidFill>
                  <a:schemeClr val="tx1"/>
                </a:solidFill>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endParaRPr>
          </a:p>
          <a:p>
            <a:r>
              <a:rPr lang="en-US" sz="2000" b="1" u="sng" dirty="0">
                <a:solidFill>
                  <a:schemeClr val="tx1"/>
                </a:solidFill>
              </a:rPr>
              <a:t>Slide Pause:</a:t>
            </a:r>
          </a:p>
          <a:p>
            <a:r>
              <a:rPr lang="en-US" sz="1600" dirty="0">
                <a:solidFill>
                  <a:schemeClr val="tx1"/>
                </a:solidFill>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endParaRPr>
          </a:p>
          <a:p>
            <a:r>
              <a:rPr lang="en-US" sz="2000" b="1" u="sng" dirty="0">
                <a:solidFill>
                  <a:schemeClr val="tx1"/>
                </a:solidFill>
              </a:rPr>
              <a:t>Animation Changes:</a:t>
            </a:r>
          </a:p>
          <a:p>
            <a:r>
              <a:rPr lang="en-US" sz="1600" dirty="0">
                <a:solidFill>
                  <a:schemeClr val="tx1"/>
                </a:solidFill>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endParaRPr>
          </a:p>
          <a:p>
            <a:r>
              <a:rPr lang="en-US" sz="2000" b="1" u="sng" dirty="0">
                <a:solidFill>
                  <a:schemeClr val="tx1"/>
                </a:solidFill>
              </a:rPr>
              <a:t>Transitions:</a:t>
            </a:r>
          </a:p>
          <a:p>
            <a:r>
              <a:rPr lang="en-US" sz="1600" dirty="0">
                <a:solidFill>
                  <a:schemeClr val="tx1"/>
                </a:solidFill>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Transition &amp; Animation</a:t>
            </a:r>
            <a:r>
              <a:rPr lang="en-US" sz="3200" baseline="0" dirty="0">
                <a:solidFill>
                  <a:schemeClr val="bg1"/>
                </a:solidFill>
              </a:rPr>
              <a:t> Tips</a:t>
            </a:r>
            <a:endParaRPr lang="en-US" sz="3200" dirty="0">
              <a:solidFill>
                <a:schemeClr val="bg1"/>
              </a:solidFill>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2724131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Background Images:</a:t>
            </a:r>
          </a:p>
          <a:p>
            <a:r>
              <a:rPr lang="en-US" sz="1600" dirty="0">
                <a:solidFill>
                  <a:schemeClr val="tx1"/>
                </a:solidFill>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rPr>
              <a:t>Changing Image Elements :</a:t>
            </a:r>
          </a:p>
          <a:p>
            <a:r>
              <a:rPr lang="en-US" sz="1600" dirty="0">
                <a:solidFill>
                  <a:schemeClr val="tx1"/>
                </a:solidFill>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rPr>
              <a:t>Color Transparency Screen:</a:t>
            </a:r>
          </a:p>
          <a:p>
            <a:r>
              <a:rPr lang="en-US" sz="1600" dirty="0">
                <a:solidFill>
                  <a:schemeClr val="tx1"/>
                </a:solidFill>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6350" y="365125"/>
            <a:ext cx="12198350" cy="712788"/>
          </a:xfrm>
        </p:spPr>
        <p:txBody>
          <a:bodyPr>
            <a:normAutofit/>
          </a:bodyPr>
          <a:lstStyle/>
          <a:p>
            <a:pPr algn="ctr"/>
            <a:r>
              <a:rPr lang="en-US" sz="3200" dirty="0">
                <a:solidFill>
                  <a:schemeClr val="bg1"/>
                </a:solidFill>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8687743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2400" dirty="0">
                <a:solidFill>
                  <a:schemeClr val="tx1"/>
                </a:solidFill>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2400" dirty="0">
              <a:solidFill>
                <a:schemeClr val="tx1"/>
              </a:solidFill>
            </a:endParaRPr>
          </a:p>
          <a:p>
            <a:r>
              <a:rPr lang="en-US" sz="2400" dirty="0">
                <a:solidFill>
                  <a:schemeClr val="tx1"/>
                </a:solidFill>
              </a:rPr>
              <a:t>There are many ways to help get the word out:</a:t>
            </a:r>
          </a:p>
          <a:p>
            <a:pPr marL="457200" indent="-457200">
              <a:buAutoNum type="arabicParenR"/>
            </a:pPr>
            <a:r>
              <a:rPr lang="en-US" sz="2400" dirty="0">
                <a:solidFill>
                  <a:schemeClr val="tx1"/>
                </a:solidFill>
              </a:rPr>
              <a:t>Social media likes and shares.</a:t>
            </a:r>
          </a:p>
          <a:p>
            <a:pPr marL="457200" indent="-457200">
              <a:buAutoNum type="arabicParenR"/>
            </a:pPr>
            <a:r>
              <a:rPr lang="en-US" sz="2400" dirty="0">
                <a:solidFill>
                  <a:schemeClr val="tx1"/>
                </a:solidFill>
              </a:rPr>
              <a:t>Forum posts in communities you are already members (please do not spam).</a:t>
            </a:r>
          </a:p>
          <a:p>
            <a:pPr marL="457200" indent="-457200">
              <a:buAutoNum type="arabicParenR"/>
            </a:pPr>
            <a:r>
              <a:rPr lang="en-US" sz="2400" dirty="0">
                <a:solidFill>
                  <a:schemeClr val="tx1"/>
                </a:solidFill>
              </a:rPr>
              <a:t>Telling classmates, teachers, coworkers about our PowerPoint Templates.</a:t>
            </a:r>
          </a:p>
          <a:p>
            <a:pPr marL="457200" indent="-457200">
              <a:buAutoNum type="arabicParenR"/>
            </a:pPr>
            <a:r>
              <a:rPr lang="en-US" sz="2400" dirty="0">
                <a:solidFill>
                  <a:schemeClr val="tx1"/>
                </a:solidFill>
              </a:rPr>
              <a:t>Placing one of our banners on your website, blog, etc.</a:t>
            </a:r>
          </a:p>
          <a:p>
            <a:r>
              <a:rPr lang="en-US" sz="2400" dirty="0">
                <a:solidFill>
                  <a:schemeClr val="tx1"/>
                </a:solidFill>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Please Support SageFox Free</a:t>
            </a:r>
            <a:r>
              <a:rPr lang="en-US" sz="3200" baseline="0" dirty="0">
                <a:solidFill>
                  <a:schemeClr val="bg1"/>
                </a:solidFill>
              </a:rPr>
              <a:t> PowerPoint</a:t>
            </a:r>
            <a:endParaRPr lang="en-US" sz="3200" dirty="0">
              <a:solidFill>
                <a:schemeClr val="bg1"/>
              </a:solidFill>
            </a:endParaRP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5387490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1_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3020</TotalTime>
  <Words>1265</Words>
  <Application>Microsoft Office PowerPoint</Application>
  <PresentationFormat>Widescreen</PresentationFormat>
  <Paragraphs>59</Paragraphs>
  <Slides>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Arial</vt:lpstr>
      <vt:lpstr>Calibri</vt:lpstr>
      <vt:lpstr>Calibri Light</vt:lpstr>
      <vt:lpstr>Candara</vt:lpstr>
      <vt:lpstr>1_Custom Design</vt:lpstr>
      <vt:lpstr>PowerPoint Presentation</vt:lpstr>
      <vt:lpstr>Copyright Notice</vt:lpstr>
      <vt:lpstr>Transition &amp; Animation Tips</vt:lpstr>
      <vt:lpstr>Image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james sager;sage-fox.com</dc:creator>
  <cp:lastModifiedBy>james</cp:lastModifiedBy>
  <cp:revision>604</cp:revision>
  <dcterms:created xsi:type="dcterms:W3CDTF">2015-12-31T02:20:12Z</dcterms:created>
  <dcterms:modified xsi:type="dcterms:W3CDTF">2016-09-27T22:11:59Z</dcterms:modified>
</cp:coreProperties>
</file>