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81"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10" name="Picture 9">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6.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0" y="0"/>
            <a:ext cx="12192000" cy="4920343"/>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 Box 10"/>
          <p:cNvSpPr txBox="1">
            <a:spLocks noChangeArrowheads="1"/>
          </p:cNvSpPr>
          <p:nvPr/>
        </p:nvSpPr>
        <p:spPr bwMode="auto">
          <a:xfrm>
            <a:off x="8037690" y="1545092"/>
            <a:ext cx="3108960"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2">
                    <a:lumMod val="25000"/>
                  </a:schemeClr>
                </a:solidFill>
                <a:latin typeface="Candara" panose="020E0502030303020204" pitchFamily="34" charset="0"/>
              </a:rPr>
              <a:t>LOREM IPSUM</a:t>
            </a:r>
          </a:p>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a:t>
            </a:r>
          </a:p>
        </p:txBody>
      </p:sp>
      <p:grpSp>
        <p:nvGrpSpPr>
          <p:cNvPr id="54" name="Group 53"/>
          <p:cNvGrpSpPr/>
          <p:nvPr/>
        </p:nvGrpSpPr>
        <p:grpSpPr>
          <a:xfrm>
            <a:off x="7404912" y="1635403"/>
            <a:ext cx="548640" cy="548640"/>
            <a:chOff x="8093534" y="1164886"/>
            <a:chExt cx="548640" cy="548640"/>
          </a:xfrm>
        </p:grpSpPr>
        <p:sp>
          <p:nvSpPr>
            <p:cNvPr id="55" name="Oval 54"/>
            <p:cNvSpPr>
              <a:spLocks noChangeAspect="1"/>
            </p:cNvSpPr>
            <p:nvPr/>
          </p:nvSpPr>
          <p:spPr>
            <a:xfrm>
              <a:off x="8093534" y="1164886"/>
              <a:ext cx="548640" cy="548640"/>
            </a:xfrm>
            <a:prstGeom prst="ellipse">
              <a:avLst/>
            </a:prstGeom>
            <a:solidFill>
              <a:srgbClr val="34738D"/>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6"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57" name="Text Box 10"/>
          <p:cNvSpPr txBox="1">
            <a:spLocks noChangeArrowheads="1"/>
          </p:cNvSpPr>
          <p:nvPr/>
        </p:nvSpPr>
        <p:spPr bwMode="auto">
          <a:xfrm>
            <a:off x="8037690" y="3383524"/>
            <a:ext cx="3108960"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2">
                    <a:lumMod val="25000"/>
                  </a:schemeClr>
                </a:solidFill>
                <a:latin typeface="Candara" panose="020E0502030303020204" pitchFamily="34" charset="0"/>
              </a:rPr>
              <a:t>LOREM IPSUM</a:t>
            </a:r>
          </a:p>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a:t>
            </a:r>
          </a:p>
        </p:txBody>
      </p:sp>
      <p:sp>
        <p:nvSpPr>
          <p:cNvPr id="58" name="Text Box 10"/>
          <p:cNvSpPr txBox="1">
            <a:spLocks noChangeArrowheads="1"/>
          </p:cNvSpPr>
          <p:nvPr/>
        </p:nvSpPr>
        <p:spPr bwMode="auto">
          <a:xfrm>
            <a:off x="8037690" y="5221956"/>
            <a:ext cx="3108960"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2">
                    <a:lumMod val="25000"/>
                  </a:schemeClr>
                </a:solidFill>
                <a:latin typeface="Candara" panose="020E0502030303020204" pitchFamily="34" charset="0"/>
              </a:rPr>
              <a:t>LOREM IPSUM</a:t>
            </a:r>
          </a:p>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a:t>
            </a:r>
          </a:p>
        </p:txBody>
      </p:sp>
      <p:grpSp>
        <p:nvGrpSpPr>
          <p:cNvPr id="59" name="Group 58"/>
          <p:cNvGrpSpPr/>
          <p:nvPr/>
        </p:nvGrpSpPr>
        <p:grpSpPr>
          <a:xfrm>
            <a:off x="7404912" y="3473835"/>
            <a:ext cx="548640" cy="548640"/>
            <a:chOff x="8093534" y="3003318"/>
            <a:chExt cx="548640" cy="548640"/>
          </a:xfrm>
        </p:grpSpPr>
        <p:sp>
          <p:nvSpPr>
            <p:cNvPr id="60" name="Oval 59"/>
            <p:cNvSpPr>
              <a:spLocks noChangeAspect="1"/>
            </p:cNvSpPr>
            <p:nvPr/>
          </p:nvSpPr>
          <p:spPr>
            <a:xfrm>
              <a:off x="8093534" y="3003318"/>
              <a:ext cx="548640" cy="548640"/>
            </a:xfrm>
            <a:prstGeom prst="ellipse">
              <a:avLst/>
            </a:prstGeom>
            <a:solidFill>
              <a:srgbClr val="189A80"/>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61" name="Freeform 24"/>
            <p:cNvSpPr>
              <a:spLocks noChangeArrowheads="1"/>
            </p:cNvSpPr>
            <p:nvPr/>
          </p:nvSpPr>
          <p:spPr bwMode="auto">
            <a:xfrm>
              <a:off x="8237238" y="3154516"/>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FFFF"/>
            </a:solidFill>
            <a:ln>
              <a:noFill/>
            </a:ln>
            <a:effectLst/>
          </p:spPr>
          <p:txBody>
            <a:bodyPr wrap="none" anchor="ctr"/>
            <a:lstStyle/>
            <a:p>
              <a:endParaRPr lang="en-US"/>
            </a:p>
          </p:txBody>
        </p:sp>
      </p:grpSp>
      <p:grpSp>
        <p:nvGrpSpPr>
          <p:cNvPr id="62" name="Group 61"/>
          <p:cNvGrpSpPr/>
          <p:nvPr/>
        </p:nvGrpSpPr>
        <p:grpSpPr>
          <a:xfrm>
            <a:off x="7404912" y="5312267"/>
            <a:ext cx="548640" cy="548640"/>
            <a:chOff x="8093534" y="4841750"/>
            <a:chExt cx="548640" cy="548640"/>
          </a:xfrm>
        </p:grpSpPr>
        <p:sp>
          <p:nvSpPr>
            <p:cNvPr id="63" name="Oval 62"/>
            <p:cNvSpPr>
              <a:spLocks noChangeAspect="1"/>
            </p:cNvSpPr>
            <p:nvPr/>
          </p:nvSpPr>
          <p:spPr>
            <a:xfrm>
              <a:off x="8093534" y="4841750"/>
              <a:ext cx="548640" cy="548640"/>
            </a:xfrm>
            <a:prstGeom prst="ellipse">
              <a:avLst/>
            </a:prstGeom>
            <a:solidFill>
              <a:srgbClr val="EF9D27"/>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64" name="Freeform 25"/>
            <p:cNvSpPr>
              <a:spLocks noChangeArrowheads="1"/>
            </p:cNvSpPr>
            <p:nvPr/>
          </p:nvSpPr>
          <p:spPr bwMode="auto">
            <a:xfrm>
              <a:off x="8233664" y="4992949"/>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FFFF"/>
            </a:solidFill>
            <a:ln>
              <a:noFill/>
            </a:ln>
            <a:effectLst/>
          </p:spPr>
          <p:txBody>
            <a:bodyPr wrap="none" anchor="ctr"/>
            <a:lstStyle/>
            <a:p>
              <a:endParaRPr lang="en-US"/>
            </a:p>
          </p:txBody>
        </p:sp>
      </p:gr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276" y="15498"/>
            <a:ext cx="5028781" cy="6858000"/>
          </a:xfrm>
          <a:prstGeom prst="rect">
            <a:avLst/>
          </a:prstGeom>
        </p:spPr>
      </p:pic>
      <p:sp>
        <p:nvSpPr>
          <p:cNvPr id="68" name="TextBox 67"/>
          <p:cNvSpPr txBox="1"/>
          <p:nvPr/>
        </p:nvSpPr>
        <p:spPr>
          <a:xfrm>
            <a:off x="4110701" y="1073178"/>
            <a:ext cx="2958025" cy="2400657"/>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a:p>
            <a:r>
              <a:rPr lang="en-US" b="1" dirty="0">
                <a:solidFill>
                  <a:schemeClr val="bg2">
                    <a:lumMod val="25000"/>
                  </a:schemeClr>
                </a:solidFill>
                <a:latin typeface="Candara" panose="020E0502030303020204" pitchFamily="34" charset="0"/>
              </a:rPr>
              <a:t>Your Subtitle</a:t>
            </a:r>
          </a:p>
          <a:p>
            <a:endParaRPr lang="en-US" sz="4400" b="1" dirty="0">
              <a:latin typeface="Candara" panose="020E0502030303020204" pitchFamily="34" charset="0"/>
            </a:endParaRPr>
          </a:p>
        </p:txBody>
      </p:sp>
      <p:sp>
        <p:nvSpPr>
          <p:cNvPr id="86" name="Freeform 85"/>
          <p:cNvSpPr/>
          <p:nvPr/>
        </p:nvSpPr>
        <p:spPr>
          <a:xfrm>
            <a:off x="1026712" y="833651"/>
            <a:ext cx="1696697" cy="3028507"/>
          </a:xfrm>
          <a:custGeom>
            <a:avLst/>
            <a:gdLst>
              <a:gd name="connsiteX0" fmla="*/ 0 w 1696697"/>
              <a:gd name="connsiteY0" fmla="*/ 0 h 3028507"/>
              <a:gd name="connsiteX1" fmla="*/ 1696697 w 1696697"/>
              <a:gd name="connsiteY1" fmla="*/ 0 h 3028507"/>
              <a:gd name="connsiteX2" fmla="*/ 1696697 w 1696697"/>
              <a:gd name="connsiteY2" fmla="*/ 3028507 h 3028507"/>
              <a:gd name="connsiteX3" fmla="*/ 26286 w 1696697"/>
              <a:gd name="connsiteY3" fmla="*/ 3028507 h 3028507"/>
              <a:gd name="connsiteX4" fmla="*/ 46258 w 1696697"/>
              <a:gd name="connsiteY4" fmla="*/ 3008210 h 3028507"/>
              <a:gd name="connsiteX5" fmla="*/ 108310 w 1696697"/>
              <a:gd name="connsiteY5" fmla="*/ 2865856 h 3028507"/>
              <a:gd name="connsiteX6" fmla="*/ 101947 w 1696697"/>
              <a:gd name="connsiteY6" fmla="*/ 2864243 h 3028507"/>
              <a:gd name="connsiteX7" fmla="*/ 93561 w 1696697"/>
              <a:gd name="connsiteY7" fmla="*/ 2837397 h 3028507"/>
              <a:gd name="connsiteX8" fmla="*/ 72542 w 1696697"/>
              <a:gd name="connsiteY8" fmla="*/ 2802538 h 3028507"/>
              <a:gd name="connsiteX9" fmla="*/ 72122 w 1696697"/>
              <a:gd name="connsiteY9" fmla="*/ 2797252 h 3028507"/>
              <a:gd name="connsiteX10" fmla="*/ 52509 w 1696697"/>
              <a:gd name="connsiteY10" fmla="*/ 2709162 h 3028507"/>
              <a:gd name="connsiteX11" fmla="*/ 22351 w 1696697"/>
              <a:gd name="connsiteY11" fmla="*/ 2624103 h 3028507"/>
              <a:gd name="connsiteX12" fmla="*/ 0 w 1696697"/>
              <a:gd name="connsiteY12" fmla="*/ 2581227 h 3028507"/>
              <a:gd name="connsiteX13" fmla="*/ 0 w 1696697"/>
              <a:gd name="connsiteY13" fmla="*/ 2143209 h 3028507"/>
              <a:gd name="connsiteX14" fmla="*/ 12319 w 1696697"/>
              <a:gd name="connsiteY14" fmla="*/ 2120514 h 3028507"/>
              <a:gd name="connsiteX15" fmla="*/ 33876 w 1696697"/>
              <a:gd name="connsiteY15" fmla="*/ 2013736 h 3028507"/>
              <a:gd name="connsiteX16" fmla="*/ 12319 w 1696697"/>
              <a:gd name="connsiteY16" fmla="*/ 1906958 h 3028507"/>
              <a:gd name="connsiteX17" fmla="*/ 0 w 1696697"/>
              <a:gd name="connsiteY17" fmla="*/ 1884263 h 3028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96697" h="3028507">
                <a:moveTo>
                  <a:pt x="0" y="0"/>
                </a:moveTo>
                <a:lnTo>
                  <a:pt x="1696697" y="0"/>
                </a:lnTo>
                <a:lnTo>
                  <a:pt x="1696697" y="3028507"/>
                </a:lnTo>
                <a:lnTo>
                  <a:pt x="26286" y="3028507"/>
                </a:lnTo>
                <a:lnTo>
                  <a:pt x="46258" y="3008210"/>
                </a:lnTo>
                <a:cubicBezTo>
                  <a:pt x="100917" y="2944777"/>
                  <a:pt x="127650" y="2887352"/>
                  <a:pt x="108310" y="2865856"/>
                </a:cubicBezTo>
                <a:lnTo>
                  <a:pt x="101947" y="2864243"/>
                </a:lnTo>
                <a:lnTo>
                  <a:pt x="93561" y="2837397"/>
                </a:lnTo>
                <a:lnTo>
                  <a:pt x="72542" y="2802538"/>
                </a:lnTo>
                <a:lnTo>
                  <a:pt x="72122" y="2797252"/>
                </a:lnTo>
                <a:cubicBezTo>
                  <a:pt x="67869" y="2769666"/>
                  <a:pt x="61337" y="2739871"/>
                  <a:pt x="52509" y="2709162"/>
                </a:cubicBezTo>
                <a:cubicBezTo>
                  <a:pt x="43682" y="2678452"/>
                  <a:pt x="33395" y="2649736"/>
                  <a:pt x="22351" y="2624103"/>
                </a:cubicBezTo>
                <a:lnTo>
                  <a:pt x="0" y="2581227"/>
                </a:lnTo>
                <a:lnTo>
                  <a:pt x="0" y="2143209"/>
                </a:lnTo>
                <a:lnTo>
                  <a:pt x="12319" y="2120514"/>
                </a:lnTo>
                <a:cubicBezTo>
                  <a:pt x="26200" y="2087695"/>
                  <a:pt x="33876" y="2051612"/>
                  <a:pt x="33876" y="2013736"/>
                </a:cubicBezTo>
                <a:cubicBezTo>
                  <a:pt x="33876" y="1975860"/>
                  <a:pt x="26200" y="1939778"/>
                  <a:pt x="12319" y="1906958"/>
                </a:cubicBezTo>
                <a:lnTo>
                  <a:pt x="0" y="1884263"/>
                </a:ln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821337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down)">
                                      <p:cBhvr>
                                        <p:cTn id="7" dur="500"/>
                                        <p:tgtEl>
                                          <p:spTgt spid="18"/>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68"/>
                                        </p:tgtEl>
                                        <p:attrNameLst>
                                          <p:attrName>style.visibility</p:attrName>
                                        </p:attrNameLst>
                                      </p:cBhvr>
                                      <p:to>
                                        <p:strVal val="visible"/>
                                      </p:to>
                                    </p:set>
                                    <p:animEffect transition="in" filter="wipe(up)">
                                      <p:cBhvr>
                                        <p:cTn id="11" dur="250"/>
                                        <p:tgtEl>
                                          <p:spTgt spid="68"/>
                                        </p:tgtEl>
                                      </p:cBhvr>
                                    </p:animEffect>
                                  </p:childTnLst>
                                </p:cTn>
                              </p:par>
                            </p:childTnLst>
                          </p:cTn>
                        </p:par>
                        <p:par>
                          <p:cTn id="12" fill="hold">
                            <p:stCondLst>
                              <p:cond delay="750"/>
                            </p:stCondLst>
                            <p:childTnLst>
                              <p:par>
                                <p:cTn id="13" presetID="37" presetClass="entr" presetSubtype="0" fill="hold"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1000"/>
                                        <p:tgtEl>
                                          <p:spTgt spid="10"/>
                                        </p:tgtEl>
                                      </p:cBhvr>
                                    </p:animEffect>
                                    <p:anim calcmode="lin" valueType="num">
                                      <p:cBhvr>
                                        <p:cTn id="16" dur="1000" fill="hold"/>
                                        <p:tgtEl>
                                          <p:spTgt spid="10"/>
                                        </p:tgtEl>
                                        <p:attrNameLst>
                                          <p:attrName>ppt_x</p:attrName>
                                        </p:attrNameLst>
                                      </p:cBhvr>
                                      <p:tavLst>
                                        <p:tav tm="0">
                                          <p:val>
                                            <p:strVal val="#ppt_x"/>
                                          </p:val>
                                        </p:tav>
                                        <p:tav tm="100000">
                                          <p:val>
                                            <p:strVal val="#ppt_x"/>
                                          </p:val>
                                        </p:tav>
                                      </p:tavLst>
                                    </p:anim>
                                    <p:anim calcmode="lin" valueType="num">
                                      <p:cBhvr>
                                        <p:cTn id="17" dur="900" decel="100000" fill="hold"/>
                                        <p:tgtEl>
                                          <p:spTgt spid="10"/>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childTnLst>
                          </p:cTn>
                        </p:par>
                        <p:par>
                          <p:cTn id="19" fill="hold">
                            <p:stCondLst>
                              <p:cond delay="1750"/>
                            </p:stCondLst>
                            <p:childTnLst>
                              <p:par>
                                <p:cTn id="20" presetID="9" presetClass="entr" presetSubtype="0" fill="hold" grpId="0" nodeType="afterEffect">
                                  <p:stCondLst>
                                    <p:cond delay="0"/>
                                  </p:stCondLst>
                                  <p:childTnLst>
                                    <p:set>
                                      <p:cBhvr>
                                        <p:cTn id="21" dur="1" fill="hold">
                                          <p:stCondLst>
                                            <p:cond delay="0"/>
                                          </p:stCondLst>
                                        </p:cTn>
                                        <p:tgtEl>
                                          <p:spTgt spid="86"/>
                                        </p:tgtEl>
                                        <p:attrNameLst>
                                          <p:attrName>style.visibility</p:attrName>
                                        </p:attrNameLst>
                                      </p:cBhvr>
                                      <p:to>
                                        <p:strVal val="visible"/>
                                      </p:to>
                                    </p:set>
                                    <p:animEffect transition="in" filter="dissolve">
                                      <p:cBhvr>
                                        <p:cTn id="22" dur="1000"/>
                                        <p:tgtEl>
                                          <p:spTgt spid="86"/>
                                        </p:tgtEl>
                                      </p:cBhvr>
                                    </p:animEffect>
                                  </p:childTnLst>
                                </p:cTn>
                              </p:par>
                            </p:childTnLst>
                          </p:cTn>
                        </p:par>
                        <p:par>
                          <p:cTn id="23" fill="hold">
                            <p:stCondLst>
                              <p:cond delay="2750"/>
                            </p:stCondLst>
                            <p:childTnLst>
                              <p:par>
                                <p:cTn id="24" presetID="23" presetClass="entr" presetSubtype="528" fill="hold" nodeType="afterEffect">
                                  <p:stCondLst>
                                    <p:cond delay="0"/>
                                  </p:stCondLst>
                                  <p:childTnLst>
                                    <p:set>
                                      <p:cBhvr>
                                        <p:cTn id="25" dur="1" fill="hold">
                                          <p:stCondLst>
                                            <p:cond delay="0"/>
                                          </p:stCondLst>
                                        </p:cTn>
                                        <p:tgtEl>
                                          <p:spTgt spid="54"/>
                                        </p:tgtEl>
                                        <p:attrNameLst>
                                          <p:attrName>style.visibility</p:attrName>
                                        </p:attrNameLst>
                                      </p:cBhvr>
                                      <p:to>
                                        <p:strVal val="visible"/>
                                      </p:to>
                                    </p:set>
                                    <p:anim calcmode="lin" valueType="num">
                                      <p:cBhvr>
                                        <p:cTn id="26" dur="500" fill="hold"/>
                                        <p:tgtEl>
                                          <p:spTgt spid="54"/>
                                        </p:tgtEl>
                                        <p:attrNameLst>
                                          <p:attrName>ppt_w</p:attrName>
                                        </p:attrNameLst>
                                      </p:cBhvr>
                                      <p:tavLst>
                                        <p:tav tm="0">
                                          <p:val>
                                            <p:fltVal val="0"/>
                                          </p:val>
                                        </p:tav>
                                        <p:tav tm="100000">
                                          <p:val>
                                            <p:strVal val="#ppt_w"/>
                                          </p:val>
                                        </p:tav>
                                      </p:tavLst>
                                    </p:anim>
                                    <p:anim calcmode="lin" valueType="num">
                                      <p:cBhvr>
                                        <p:cTn id="27" dur="500" fill="hold"/>
                                        <p:tgtEl>
                                          <p:spTgt spid="54"/>
                                        </p:tgtEl>
                                        <p:attrNameLst>
                                          <p:attrName>ppt_h</p:attrName>
                                        </p:attrNameLst>
                                      </p:cBhvr>
                                      <p:tavLst>
                                        <p:tav tm="0">
                                          <p:val>
                                            <p:fltVal val="0"/>
                                          </p:val>
                                        </p:tav>
                                        <p:tav tm="100000">
                                          <p:val>
                                            <p:strVal val="#ppt_h"/>
                                          </p:val>
                                        </p:tav>
                                      </p:tavLst>
                                    </p:anim>
                                    <p:anim calcmode="lin" valueType="num">
                                      <p:cBhvr>
                                        <p:cTn id="28" dur="500" fill="hold"/>
                                        <p:tgtEl>
                                          <p:spTgt spid="54"/>
                                        </p:tgtEl>
                                        <p:attrNameLst>
                                          <p:attrName>ppt_x</p:attrName>
                                        </p:attrNameLst>
                                      </p:cBhvr>
                                      <p:tavLst>
                                        <p:tav tm="0">
                                          <p:val>
                                            <p:fltVal val="0.5"/>
                                          </p:val>
                                        </p:tav>
                                        <p:tav tm="100000">
                                          <p:val>
                                            <p:strVal val="#ppt_x"/>
                                          </p:val>
                                        </p:tav>
                                      </p:tavLst>
                                    </p:anim>
                                    <p:anim calcmode="lin" valueType="num">
                                      <p:cBhvr>
                                        <p:cTn id="29" dur="500" fill="hold"/>
                                        <p:tgtEl>
                                          <p:spTgt spid="54"/>
                                        </p:tgtEl>
                                        <p:attrNameLst>
                                          <p:attrName>ppt_y</p:attrName>
                                        </p:attrNameLst>
                                      </p:cBhvr>
                                      <p:tavLst>
                                        <p:tav tm="0">
                                          <p:val>
                                            <p:fltVal val="0.5"/>
                                          </p:val>
                                        </p:tav>
                                        <p:tav tm="100000">
                                          <p:val>
                                            <p:strVal val="#ppt_y"/>
                                          </p:val>
                                        </p:tav>
                                      </p:tavLst>
                                    </p:anim>
                                  </p:childTnLst>
                                </p:cTn>
                              </p:par>
                            </p:childTnLst>
                          </p:cTn>
                        </p:par>
                        <p:par>
                          <p:cTn id="30" fill="hold">
                            <p:stCondLst>
                              <p:cond delay="3250"/>
                            </p:stCondLst>
                            <p:childTnLst>
                              <p:par>
                                <p:cTn id="31" presetID="22" presetClass="entr" presetSubtype="8" fill="hold" grpId="0" nodeType="afterEffect">
                                  <p:stCondLst>
                                    <p:cond delay="0"/>
                                  </p:stCondLst>
                                  <p:childTnLst>
                                    <p:set>
                                      <p:cBhvr>
                                        <p:cTn id="32" dur="1" fill="hold">
                                          <p:stCondLst>
                                            <p:cond delay="0"/>
                                          </p:stCondLst>
                                        </p:cTn>
                                        <p:tgtEl>
                                          <p:spTgt spid="53"/>
                                        </p:tgtEl>
                                        <p:attrNameLst>
                                          <p:attrName>style.visibility</p:attrName>
                                        </p:attrNameLst>
                                      </p:cBhvr>
                                      <p:to>
                                        <p:strVal val="visible"/>
                                      </p:to>
                                    </p:set>
                                    <p:animEffect transition="in" filter="wipe(left)">
                                      <p:cBhvr>
                                        <p:cTn id="33" dur="500"/>
                                        <p:tgtEl>
                                          <p:spTgt spid="53"/>
                                        </p:tgtEl>
                                      </p:cBhvr>
                                    </p:animEffect>
                                  </p:childTnLst>
                                </p:cTn>
                              </p:par>
                            </p:childTnLst>
                          </p:cTn>
                        </p:par>
                        <p:par>
                          <p:cTn id="34" fill="hold">
                            <p:stCondLst>
                              <p:cond delay="3750"/>
                            </p:stCondLst>
                            <p:childTnLst>
                              <p:par>
                                <p:cTn id="35" presetID="23" presetClass="entr" presetSubtype="528" fill="hold" nodeType="afterEffect">
                                  <p:stCondLst>
                                    <p:cond delay="0"/>
                                  </p:stCondLst>
                                  <p:childTnLst>
                                    <p:set>
                                      <p:cBhvr>
                                        <p:cTn id="36" dur="1" fill="hold">
                                          <p:stCondLst>
                                            <p:cond delay="0"/>
                                          </p:stCondLst>
                                        </p:cTn>
                                        <p:tgtEl>
                                          <p:spTgt spid="59"/>
                                        </p:tgtEl>
                                        <p:attrNameLst>
                                          <p:attrName>style.visibility</p:attrName>
                                        </p:attrNameLst>
                                      </p:cBhvr>
                                      <p:to>
                                        <p:strVal val="visible"/>
                                      </p:to>
                                    </p:set>
                                    <p:anim calcmode="lin" valueType="num">
                                      <p:cBhvr>
                                        <p:cTn id="37" dur="500" fill="hold"/>
                                        <p:tgtEl>
                                          <p:spTgt spid="59"/>
                                        </p:tgtEl>
                                        <p:attrNameLst>
                                          <p:attrName>ppt_w</p:attrName>
                                        </p:attrNameLst>
                                      </p:cBhvr>
                                      <p:tavLst>
                                        <p:tav tm="0">
                                          <p:val>
                                            <p:fltVal val="0"/>
                                          </p:val>
                                        </p:tav>
                                        <p:tav tm="100000">
                                          <p:val>
                                            <p:strVal val="#ppt_w"/>
                                          </p:val>
                                        </p:tav>
                                      </p:tavLst>
                                    </p:anim>
                                    <p:anim calcmode="lin" valueType="num">
                                      <p:cBhvr>
                                        <p:cTn id="38" dur="500" fill="hold"/>
                                        <p:tgtEl>
                                          <p:spTgt spid="59"/>
                                        </p:tgtEl>
                                        <p:attrNameLst>
                                          <p:attrName>ppt_h</p:attrName>
                                        </p:attrNameLst>
                                      </p:cBhvr>
                                      <p:tavLst>
                                        <p:tav tm="0">
                                          <p:val>
                                            <p:fltVal val="0"/>
                                          </p:val>
                                        </p:tav>
                                        <p:tav tm="100000">
                                          <p:val>
                                            <p:strVal val="#ppt_h"/>
                                          </p:val>
                                        </p:tav>
                                      </p:tavLst>
                                    </p:anim>
                                    <p:anim calcmode="lin" valueType="num">
                                      <p:cBhvr>
                                        <p:cTn id="39" dur="500" fill="hold"/>
                                        <p:tgtEl>
                                          <p:spTgt spid="59"/>
                                        </p:tgtEl>
                                        <p:attrNameLst>
                                          <p:attrName>ppt_x</p:attrName>
                                        </p:attrNameLst>
                                      </p:cBhvr>
                                      <p:tavLst>
                                        <p:tav tm="0">
                                          <p:val>
                                            <p:fltVal val="0.5"/>
                                          </p:val>
                                        </p:tav>
                                        <p:tav tm="100000">
                                          <p:val>
                                            <p:strVal val="#ppt_x"/>
                                          </p:val>
                                        </p:tav>
                                      </p:tavLst>
                                    </p:anim>
                                    <p:anim calcmode="lin" valueType="num">
                                      <p:cBhvr>
                                        <p:cTn id="40" dur="500" fill="hold"/>
                                        <p:tgtEl>
                                          <p:spTgt spid="59"/>
                                        </p:tgtEl>
                                        <p:attrNameLst>
                                          <p:attrName>ppt_y</p:attrName>
                                        </p:attrNameLst>
                                      </p:cBhvr>
                                      <p:tavLst>
                                        <p:tav tm="0">
                                          <p:val>
                                            <p:fltVal val="0.5"/>
                                          </p:val>
                                        </p:tav>
                                        <p:tav tm="100000">
                                          <p:val>
                                            <p:strVal val="#ppt_y"/>
                                          </p:val>
                                        </p:tav>
                                      </p:tavLst>
                                    </p:anim>
                                  </p:childTnLst>
                                </p:cTn>
                              </p:par>
                            </p:childTnLst>
                          </p:cTn>
                        </p:par>
                        <p:par>
                          <p:cTn id="41" fill="hold">
                            <p:stCondLst>
                              <p:cond delay="4250"/>
                            </p:stCondLst>
                            <p:childTnLst>
                              <p:par>
                                <p:cTn id="42" presetID="22" presetClass="entr" presetSubtype="8" fill="hold" grpId="0" nodeType="afterEffect">
                                  <p:stCondLst>
                                    <p:cond delay="0"/>
                                  </p:stCondLst>
                                  <p:childTnLst>
                                    <p:set>
                                      <p:cBhvr>
                                        <p:cTn id="43" dur="1" fill="hold">
                                          <p:stCondLst>
                                            <p:cond delay="0"/>
                                          </p:stCondLst>
                                        </p:cTn>
                                        <p:tgtEl>
                                          <p:spTgt spid="57"/>
                                        </p:tgtEl>
                                        <p:attrNameLst>
                                          <p:attrName>style.visibility</p:attrName>
                                        </p:attrNameLst>
                                      </p:cBhvr>
                                      <p:to>
                                        <p:strVal val="visible"/>
                                      </p:to>
                                    </p:set>
                                    <p:animEffect transition="in" filter="wipe(left)">
                                      <p:cBhvr>
                                        <p:cTn id="44" dur="500"/>
                                        <p:tgtEl>
                                          <p:spTgt spid="57"/>
                                        </p:tgtEl>
                                      </p:cBhvr>
                                    </p:animEffect>
                                  </p:childTnLst>
                                </p:cTn>
                              </p:par>
                            </p:childTnLst>
                          </p:cTn>
                        </p:par>
                        <p:par>
                          <p:cTn id="45" fill="hold">
                            <p:stCondLst>
                              <p:cond delay="4750"/>
                            </p:stCondLst>
                            <p:childTnLst>
                              <p:par>
                                <p:cTn id="46" presetID="23" presetClass="entr" presetSubtype="528" fill="hold" nodeType="afterEffect">
                                  <p:stCondLst>
                                    <p:cond delay="0"/>
                                  </p:stCondLst>
                                  <p:childTnLst>
                                    <p:set>
                                      <p:cBhvr>
                                        <p:cTn id="47" dur="1" fill="hold">
                                          <p:stCondLst>
                                            <p:cond delay="0"/>
                                          </p:stCondLst>
                                        </p:cTn>
                                        <p:tgtEl>
                                          <p:spTgt spid="62"/>
                                        </p:tgtEl>
                                        <p:attrNameLst>
                                          <p:attrName>style.visibility</p:attrName>
                                        </p:attrNameLst>
                                      </p:cBhvr>
                                      <p:to>
                                        <p:strVal val="visible"/>
                                      </p:to>
                                    </p:set>
                                    <p:anim calcmode="lin" valueType="num">
                                      <p:cBhvr>
                                        <p:cTn id="48" dur="500" fill="hold"/>
                                        <p:tgtEl>
                                          <p:spTgt spid="62"/>
                                        </p:tgtEl>
                                        <p:attrNameLst>
                                          <p:attrName>ppt_w</p:attrName>
                                        </p:attrNameLst>
                                      </p:cBhvr>
                                      <p:tavLst>
                                        <p:tav tm="0">
                                          <p:val>
                                            <p:fltVal val="0"/>
                                          </p:val>
                                        </p:tav>
                                        <p:tav tm="100000">
                                          <p:val>
                                            <p:strVal val="#ppt_w"/>
                                          </p:val>
                                        </p:tav>
                                      </p:tavLst>
                                    </p:anim>
                                    <p:anim calcmode="lin" valueType="num">
                                      <p:cBhvr>
                                        <p:cTn id="49" dur="500" fill="hold"/>
                                        <p:tgtEl>
                                          <p:spTgt spid="62"/>
                                        </p:tgtEl>
                                        <p:attrNameLst>
                                          <p:attrName>ppt_h</p:attrName>
                                        </p:attrNameLst>
                                      </p:cBhvr>
                                      <p:tavLst>
                                        <p:tav tm="0">
                                          <p:val>
                                            <p:fltVal val="0"/>
                                          </p:val>
                                        </p:tav>
                                        <p:tav tm="100000">
                                          <p:val>
                                            <p:strVal val="#ppt_h"/>
                                          </p:val>
                                        </p:tav>
                                      </p:tavLst>
                                    </p:anim>
                                    <p:anim calcmode="lin" valueType="num">
                                      <p:cBhvr>
                                        <p:cTn id="50" dur="500" fill="hold"/>
                                        <p:tgtEl>
                                          <p:spTgt spid="62"/>
                                        </p:tgtEl>
                                        <p:attrNameLst>
                                          <p:attrName>ppt_x</p:attrName>
                                        </p:attrNameLst>
                                      </p:cBhvr>
                                      <p:tavLst>
                                        <p:tav tm="0">
                                          <p:val>
                                            <p:fltVal val="0.5"/>
                                          </p:val>
                                        </p:tav>
                                        <p:tav tm="100000">
                                          <p:val>
                                            <p:strVal val="#ppt_x"/>
                                          </p:val>
                                        </p:tav>
                                      </p:tavLst>
                                    </p:anim>
                                    <p:anim calcmode="lin" valueType="num">
                                      <p:cBhvr>
                                        <p:cTn id="51" dur="500" fill="hold"/>
                                        <p:tgtEl>
                                          <p:spTgt spid="62"/>
                                        </p:tgtEl>
                                        <p:attrNameLst>
                                          <p:attrName>ppt_y</p:attrName>
                                        </p:attrNameLst>
                                      </p:cBhvr>
                                      <p:tavLst>
                                        <p:tav tm="0">
                                          <p:val>
                                            <p:fltVal val="0.5"/>
                                          </p:val>
                                        </p:tav>
                                        <p:tav tm="100000">
                                          <p:val>
                                            <p:strVal val="#ppt_y"/>
                                          </p:val>
                                        </p:tav>
                                      </p:tavLst>
                                    </p:anim>
                                  </p:childTnLst>
                                </p:cTn>
                              </p:par>
                            </p:childTnLst>
                          </p:cTn>
                        </p:par>
                        <p:par>
                          <p:cTn id="52" fill="hold">
                            <p:stCondLst>
                              <p:cond delay="5250"/>
                            </p:stCondLst>
                            <p:childTnLst>
                              <p:par>
                                <p:cTn id="53" presetID="22" presetClass="entr" presetSubtype="8" fill="hold" grpId="0" nodeType="afterEffect">
                                  <p:stCondLst>
                                    <p:cond delay="0"/>
                                  </p:stCondLst>
                                  <p:childTnLst>
                                    <p:set>
                                      <p:cBhvr>
                                        <p:cTn id="54" dur="1" fill="hold">
                                          <p:stCondLst>
                                            <p:cond delay="0"/>
                                          </p:stCondLst>
                                        </p:cTn>
                                        <p:tgtEl>
                                          <p:spTgt spid="58"/>
                                        </p:tgtEl>
                                        <p:attrNameLst>
                                          <p:attrName>style.visibility</p:attrName>
                                        </p:attrNameLst>
                                      </p:cBhvr>
                                      <p:to>
                                        <p:strVal val="visible"/>
                                      </p:to>
                                    </p:set>
                                    <p:animEffect transition="in" filter="wipe(left)">
                                      <p:cBhvr>
                                        <p:cTn id="55"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53" grpId="0"/>
      <p:bldP spid="57" grpId="0"/>
      <p:bldP spid="58" grpId="0"/>
      <p:bldP spid="68" grpId="0"/>
      <p:bldP spid="86"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3012</TotalTime>
  <Words>1162</Words>
  <Application>Microsoft Office PowerPoint</Application>
  <PresentationFormat>Widescreen</PresentationFormat>
  <Paragraphs>47</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603</cp:revision>
  <dcterms:created xsi:type="dcterms:W3CDTF">2015-12-31T02:20:12Z</dcterms:created>
  <dcterms:modified xsi:type="dcterms:W3CDTF">2016-09-27T21:56:42Z</dcterms:modified>
</cp:coreProperties>
</file>