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4321"/>
            <a:ext cx="12192000" cy="485874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735" y="15498"/>
            <a:ext cx="5028781" cy="685800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69" y="15498"/>
            <a:ext cx="5028781" cy="6858000"/>
          </a:xfrm>
          <a:prstGeom prst="rect">
            <a:avLst/>
          </a:prstGeom>
        </p:spPr>
      </p:pic>
      <p:sp>
        <p:nvSpPr>
          <p:cNvPr id="13" name="TextBox 12"/>
          <p:cNvSpPr txBox="1"/>
          <p:nvPr/>
        </p:nvSpPr>
        <p:spPr>
          <a:xfrm>
            <a:off x="4297198" y="1601300"/>
            <a:ext cx="2141368" cy="1569660"/>
          </a:xfrm>
          <a:prstGeom prst="rect">
            <a:avLst/>
          </a:prstGeom>
          <a:noFill/>
        </p:spPr>
        <p:txBody>
          <a:bodyPr wrap="square" rtlCol="0">
            <a:spAutoFit/>
          </a:bodyPr>
          <a:lstStyle/>
          <a:p>
            <a:pPr algn="ctr"/>
            <a:r>
              <a:rPr lang="en-US" sz="9600" dirty="0">
                <a:solidFill>
                  <a:schemeClr val="bg1"/>
                </a:solidFill>
                <a:latin typeface="Candara" panose="020E0502030303020204" pitchFamily="34" charset="0"/>
                <a:cs typeface="Estrangelo Edessa" panose="03080600000000000000" pitchFamily="66" charset="0"/>
              </a:rPr>
              <a:t>VS</a:t>
            </a:r>
          </a:p>
        </p:txBody>
      </p:sp>
      <p:sp>
        <p:nvSpPr>
          <p:cNvPr id="21" name="Freeform 20"/>
          <p:cNvSpPr/>
          <p:nvPr/>
        </p:nvSpPr>
        <p:spPr>
          <a:xfrm>
            <a:off x="1577216" y="835010"/>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19423" y="846298"/>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42289" y="4907201"/>
            <a:ext cx="1833853" cy="426430"/>
            <a:chOff x="9403087" y="1900551"/>
            <a:chExt cx="1833853" cy="426430"/>
          </a:xfrm>
        </p:grpSpPr>
        <p:sp>
          <p:nvSpPr>
            <p:cNvPr id="2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6" name="TextBox 25"/>
            <p:cNvSpPr txBox="1"/>
            <p:nvPr/>
          </p:nvSpPr>
          <p:spPr>
            <a:xfrm>
              <a:off x="9682460" y="1957649"/>
              <a:ext cx="155448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a:t>
              </a:r>
            </a:p>
          </p:txBody>
        </p:sp>
      </p:grpSp>
      <p:sp>
        <p:nvSpPr>
          <p:cNvPr id="29" name="TextBox 28"/>
          <p:cNvSpPr txBox="1"/>
          <p:nvPr/>
        </p:nvSpPr>
        <p:spPr>
          <a:xfrm>
            <a:off x="1142289"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nvGrpSpPr>
          <p:cNvPr id="30" name="Group 29"/>
          <p:cNvGrpSpPr/>
          <p:nvPr/>
        </p:nvGrpSpPr>
        <p:grpSpPr>
          <a:xfrm>
            <a:off x="7200518" y="4907201"/>
            <a:ext cx="1833853" cy="426430"/>
            <a:chOff x="9403087" y="1900551"/>
            <a:chExt cx="1833853" cy="426430"/>
          </a:xfrm>
        </p:grpSpPr>
        <p:sp>
          <p:nvSpPr>
            <p:cNvPr id="3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32" name="TextBox 31"/>
            <p:cNvSpPr txBox="1"/>
            <p:nvPr/>
          </p:nvSpPr>
          <p:spPr>
            <a:xfrm>
              <a:off x="9682460" y="1957649"/>
              <a:ext cx="155448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a:t>
              </a:r>
            </a:p>
          </p:txBody>
        </p:sp>
      </p:grpSp>
      <p:sp>
        <p:nvSpPr>
          <p:cNvPr id="33" name="TextBox 32"/>
          <p:cNvSpPr txBox="1"/>
          <p:nvPr/>
        </p:nvSpPr>
        <p:spPr>
          <a:xfrm>
            <a:off x="7200518"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pic>
        <p:nvPicPr>
          <p:cNvPr id="16" name="Picture 1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2895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900" decel="100000" fill="hold"/>
                                        <p:tgtEl>
                                          <p:spTgt spid="1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9" presetClass="entr" presetSubtype="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dissolve">
                                      <p:cBhvr>
                                        <p:cTn id="18" dur="1000"/>
                                        <p:tgtEl>
                                          <p:spTgt spid="21"/>
                                        </p:tgtEl>
                                      </p:cBhvr>
                                    </p:animEffect>
                                  </p:childTnLst>
                                </p:cTn>
                              </p:par>
                            </p:childTnLst>
                          </p:cTn>
                        </p:par>
                        <p:par>
                          <p:cTn id="19" fill="hold">
                            <p:stCondLst>
                              <p:cond delay="2500"/>
                            </p:stCondLst>
                            <p:childTnLst>
                              <p:par>
                                <p:cTn id="20" presetID="19" presetClass="entr" presetSubtype="1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0" fill="hold"/>
                                        <p:tgtEl>
                                          <p:spTgt spid="13"/>
                                        </p:tgtEl>
                                        <p:attrNameLst>
                                          <p:attrName>ppt_w</p:attrName>
                                        </p:attrNameLst>
                                      </p:cBhvr>
                                      <p:tavLst>
                                        <p:tav tm="0" fmla="#ppt_w*sin(2.5*pi*$)">
                                          <p:val>
                                            <p:fltVal val="0"/>
                                          </p:val>
                                        </p:tav>
                                        <p:tav tm="100000">
                                          <p:val>
                                            <p:fltVal val="1"/>
                                          </p:val>
                                        </p:tav>
                                      </p:tavLst>
                                    </p:anim>
                                    <p:anim calcmode="lin" valueType="num">
                                      <p:cBhvr>
                                        <p:cTn id="23" dur="5000" fill="hold"/>
                                        <p:tgtEl>
                                          <p:spTgt spid="13"/>
                                        </p:tgtEl>
                                        <p:attrNameLst>
                                          <p:attrName>ppt_h</p:attrName>
                                        </p:attrNameLst>
                                      </p:cBhvr>
                                      <p:tavLst>
                                        <p:tav tm="0">
                                          <p:val>
                                            <p:strVal val="#ppt_h"/>
                                          </p:val>
                                        </p:tav>
                                        <p:tav tm="100000">
                                          <p:val>
                                            <p:strVal val="#ppt_h"/>
                                          </p:val>
                                        </p:tav>
                                      </p:tavLst>
                                    </p:anim>
                                  </p:childTnLst>
                                </p:cTn>
                              </p:par>
                              <p:par>
                                <p:cTn id="24" presetID="37" presetClass="entr" presetSubtype="0" fill="hold" nodeType="withEffect">
                                  <p:stCondLst>
                                    <p:cond delay="100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900" decel="100000" fill="hold"/>
                                        <p:tgtEl>
                                          <p:spTgt spid="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0" presetID="9" presetClass="entr" presetSubtype="0" fill="hold" grpId="0" nodeType="withEffect">
                                  <p:stCondLst>
                                    <p:cond delay="2000"/>
                                  </p:stCondLst>
                                  <p:childTnLst>
                                    <p:set>
                                      <p:cBhvr>
                                        <p:cTn id="31" dur="1" fill="hold">
                                          <p:stCondLst>
                                            <p:cond delay="0"/>
                                          </p:stCondLst>
                                        </p:cTn>
                                        <p:tgtEl>
                                          <p:spTgt spid="22"/>
                                        </p:tgtEl>
                                        <p:attrNameLst>
                                          <p:attrName>style.visibility</p:attrName>
                                        </p:attrNameLst>
                                      </p:cBhvr>
                                      <p:to>
                                        <p:strVal val="visible"/>
                                      </p:to>
                                    </p:set>
                                    <p:animEffect transition="in" filter="dissolve">
                                      <p:cBhvr>
                                        <p:cTn id="32" dur="1000"/>
                                        <p:tgtEl>
                                          <p:spTgt spid="22"/>
                                        </p:tgtEl>
                                      </p:cBhvr>
                                    </p:animEffect>
                                  </p:childTnLst>
                                </p:cTn>
                              </p:par>
                              <p:par>
                                <p:cTn id="33" presetID="23" presetClass="entr" presetSubtype="528" fill="hold" nodeType="withEffect">
                                  <p:stCondLst>
                                    <p:cond delay="300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ppt_x</p:attrName>
                                        </p:attrNameLst>
                                      </p:cBhvr>
                                      <p:tavLst>
                                        <p:tav tm="0">
                                          <p:val>
                                            <p:fltVal val="0.5"/>
                                          </p:val>
                                        </p:tav>
                                        <p:tav tm="100000">
                                          <p:val>
                                            <p:strVal val="#ppt_x"/>
                                          </p:val>
                                        </p:tav>
                                      </p:tavLst>
                                    </p:anim>
                                    <p:anim calcmode="lin" valueType="num">
                                      <p:cBhvr>
                                        <p:cTn id="38" dur="1000" fill="hold"/>
                                        <p:tgtEl>
                                          <p:spTgt spid="24"/>
                                        </p:tgtEl>
                                        <p:attrNameLst>
                                          <p:attrName>ppt_y</p:attrName>
                                        </p:attrNameLst>
                                      </p:cBhvr>
                                      <p:tavLst>
                                        <p:tav tm="0">
                                          <p:val>
                                            <p:fltVal val="0.5"/>
                                          </p:val>
                                        </p:tav>
                                        <p:tav tm="100000">
                                          <p:val>
                                            <p:strVal val="#ppt_y"/>
                                          </p:val>
                                        </p:tav>
                                      </p:tavLst>
                                    </p:anim>
                                  </p:childTnLst>
                                </p:cTn>
                              </p:par>
                              <p:par>
                                <p:cTn id="39" presetID="37" presetClass="entr" presetSubtype="0" fill="hold" grpId="0" nodeType="withEffect">
                                  <p:stCondLst>
                                    <p:cond delay="400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1000"/>
                                        <p:tgtEl>
                                          <p:spTgt spid="29"/>
                                        </p:tgtEl>
                                      </p:cBhvr>
                                    </p:animEffect>
                                    <p:anim calcmode="lin" valueType="num">
                                      <p:cBhvr>
                                        <p:cTn id="42" dur="1000" fill="hold"/>
                                        <p:tgtEl>
                                          <p:spTgt spid="29"/>
                                        </p:tgtEl>
                                        <p:attrNameLst>
                                          <p:attrName>ppt_x</p:attrName>
                                        </p:attrNameLst>
                                      </p:cBhvr>
                                      <p:tavLst>
                                        <p:tav tm="0">
                                          <p:val>
                                            <p:strVal val="#ppt_x"/>
                                          </p:val>
                                        </p:tav>
                                        <p:tav tm="100000">
                                          <p:val>
                                            <p:strVal val="#ppt_x"/>
                                          </p:val>
                                        </p:tav>
                                      </p:tavLst>
                                    </p:anim>
                                    <p:anim calcmode="lin" valueType="num">
                                      <p:cBhvr>
                                        <p:cTn id="43" dur="900" decel="100000" fill="hold"/>
                                        <p:tgtEl>
                                          <p:spTgt spid="2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5" presetID="23" presetClass="entr" presetSubtype="528" fill="hold" nodeType="withEffect">
                                  <p:stCondLst>
                                    <p:cond delay="5000"/>
                                  </p:stCondLst>
                                  <p:childTnLst>
                                    <p:set>
                                      <p:cBhvr>
                                        <p:cTn id="46" dur="1" fill="hold">
                                          <p:stCondLst>
                                            <p:cond delay="0"/>
                                          </p:stCondLst>
                                        </p:cTn>
                                        <p:tgtEl>
                                          <p:spTgt spid="30"/>
                                        </p:tgtEl>
                                        <p:attrNameLst>
                                          <p:attrName>style.visibility</p:attrName>
                                        </p:attrNameLst>
                                      </p:cBhvr>
                                      <p:to>
                                        <p:strVal val="visible"/>
                                      </p:to>
                                    </p:set>
                                    <p:anim calcmode="lin" valueType="num">
                                      <p:cBhvr>
                                        <p:cTn id="47" dur="1000" fill="hold"/>
                                        <p:tgtEl>
                                          <p:spTgt spid="30"/>
                                        </p:tgtEl>
                                        <p:attrNameLst>
                                          <p:attrName>ppt_w</p:attrName>
                                        </p:attrNameLst>
                                      </p:cBhvr>
                                      <p:tavLst>
                                        <p:tav tm="0">
                                          <p:val>
                                            <p:fltVal val="0"/>
                                          </p:val>
                                        </p:tav>
                                        <p:tav tm="100000">
                                          <p:val>
                                            <p:strVal val="#ppt_w"/>
                                          </p:val>
                                        </p:tav>
                                      </p:tavLst>
                                    </p:anim>
                                    <p:anim calcmode="lin" valueType="num">
                                      <p:cBhvr>
                                        <p:cTn id="48" dur="1000" fill="hold"/>
                                        <p:tgtEl>
                                          <p:spTgt spid="30"/>
                                        </p:tgtEl>
                                        <p:attrNameLst>
                                          <p:attrName>ppt_h</p:attrName>
                                        </p:attrNameLst>
                                      </p:cBhvr>
                                      <p:tavLst>
                                        <p:tav tm="0">
                                          <p:val>
                                            <p:fltVal val="0"/>
                                          </p:val>
                                        </p:tav>
                                        <p:tav tm="100000">
                                          <p:val>
                                            <p:strVal val="#ppt_h"/>
                                          </p:val>
                                        </p:tav>
                                      </p:tavLst>
                                    </p:anim>
                                    <p:anim calcmode="lin" valueType="num">
                                      <p:cBhvr>
                                        <p:cTn id="49" dur="1000" fill="hold"/>
                                        <p:tgtEl>
                                          <p:spTgt spid="30"/>
                                        </p:tgtEl>
                                        <p:attrNameLst>
                                          <p:attrName>ppt_x</p:attrName>
                                        </p:attrNameLst>
                                      </p:cBhvr>
                                      <p:tavLst>
                                        <p:tav tm="0">
                                          <p:val>
                                            <p:fltVal val="0.5"/>
                                          </p:val>
                                        </p:tav>
                                        <p:tav tm="100000">
                                          <p:val>
                                            <p:strVal val="#ppt_x"/>
                                          </p:val>
                                        </p:tav>
                                      </p:tavLst>
                                    </p:anim>
                                    <p:anim calcmode="lin" valueType="num">
                                      <p:cBhvr>
                                        <p:cTn id="50" dur="1000" fill="hold"/>
                                        <p:tgtEl>
                                          <p:spTgt spid="30"/>
                                        </p:tgtEl>
                                        <p:attrNameLst>
                                          <p:attrName>ppt_y</p:attrName>
                                        </p:attrNameLst>
                                      </p:cBhvr>
                                      <p:tavLst>
                                        <p:tav tm="0">
                                          <p:val>
                                            <p:fltVal val="0.5"/>
                                          </p:val>
                                        </p:tav>
                                        <p:tav tm="100000">
                                          <p:val>
                                            <p:strVal val="#ppt_y"/>
                                          </p:val>
                                        </p:tav>
                                      </p:tavLst>
                                    </p:anim>
                                  </p:childTnLst>
                                </p:cTn>
                              </p:par>
                              <p:par>
                                <p:cTn id="51" presetID="37" presetClass="entr" presetSubtype="0" fill="hold" grpId="0" nodeType="withEffect">
                                  <p:stCondLst>
                                    <p:cond delay="600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1000"/>
                                        <p:tgtEl>
                                          <p:spTgt spid="33"/>
                                        </p:tgtEl>
                                      </p:cBhvr>
                                    </p:animEffect>
                                    <p:anim calcmode="lin" valueType="num">
                                      <p:cBhvr>
                                        <p:cTn id="54" dur="1000" fill="hold"/>
                                        <p:tgtEl>
                                          <p:spTgt spid="33"/>
                                        </p:tgtEl>
                                        <p:attrNameLst>
                                          <p:attrName>ppt_x</p:attrName>
                                        </p:attrNameLst>
                                      </p:cBhvr>
                                      <p:tavLst>
                                        <p:tav tm="0">
                                          <p:val>
                                            <p:strVal val="#ppt_x"/>
                                          </p:val>
                                        </p:tav>
                                        <p:tav tm="100000">
                                          <p:val>
                                            <p:strVal val="#ppt_x"/>
                                          </p:val>
                                        </p:tav>
                                      </p:tavLst>
                                    </p:anim>
                                    <p:anim calcmode="lin" valueType="num">
                                      <p:cBhvr>
                                        <p:cTn id="55" dur="900" decel="100000" fill="hold"/>
                                        <p:tgtEl>
                                          <p:spTgt spid="33"/>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p:bldP spid="21" grpId="0" animBg="1"/>
      <p:bldP spid="22" grpId="0" animBg="1"/>
      <p:bldP spid="29"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3007</TotalTime>
  <Words>1158</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602</cp:revision>
  <dcterms:created xsi:type="dcterms:W3CDTF">2015-12-31T02:20:12Z</dcterms:created>
  <dcterms:modified xsi:type="dcterms:W3CDTF">2016-09-27T21:51:41Z</dcterms:modified>
</cp:coreProperties>
</file>