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370046" y="304456"/>
            <a:ext cx="5845156" cy="1230983"/>
            <a:chOff x="587022" y="976809"/>
            <a:chExt cx="5845156" cy="1230983"/>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11" name="TextBox 10"/>
            <p:cNvSpPr txBox="1"/>
            <p:nvPr/>
          </p:nvSpPr>
          <p:spPr>
            <a:xfrm>
              <a:off x="612683" y="1684572"/>
              <a:ext cx="5819495" cy="523220"/>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grpSp>
      <p:sp>
        <p:nvSpPr>
          <p:cNvPr id="2" name="Rectangle 1"/>
          <p:cNvSpPr/>
          <p:nvPr/>
        </p:nvSpPr>
        <p:spPr>
          <a:xfrm>
            <a:off x="1" y="1806222"/>
            <a:ext cx="12192000" cy="2664178"/>
          </a:xfrm>
          <a:prstGeom prst="rect">
            <a:avLst/>
          </a:prstGeom>
          <a:blipFill>
            <a:blip r:embed="rId2"/>
            <a:stretch>
              <a:fillRect/>
            </a:stretch>
          </a:blipFill>
          <a:ln w="9525">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654156" y="4196081"/>
            <a:ext cx="548640" cy="548640"/>
            <a:chOff x="8093534" y="1164886"/>
            <a:chExt cx="548640" cy="548640"/>
          </a:xfrm>
          <a:effectLst>
            <a:outerShdw blurRad="63500" sx="102000" sy="102000" algn="ctr" rotWithShape="0">
              <a:prstClr val="black">
                <a:alpha val="40000"/>
              </a:prstClr>
            </a:outerShdw>
          </a:effectLst>
        </p:grpSpPr>
        <p:sp>
          <p:nvSpPr>
            <p:cNvPr id="13" name="Oval 12"/>
            <p:cNvSpPr>
              <a:spLocks noChangeAspect="1"/>
            </p:cNvSpPr>
            <p:nvPr/>
          </p:nvSpPr>
          <p:spPr>
            <a:xfrm>
              <a:off x="8093534" y="1164886"/>
              <a:ext cx="548640" cy="548640"/>
            </a:xfrm>
            <a:prstGeom prst="ellipse">
              <a:avLst/>
            </a:prstGeom>
            <a:solidFill>
              <a:srgbClr val="34738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4"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15" name="Group 14"/>
          <p:cNvGrpSpPr/>
          <p:nvPr/>
        </p:nvGrpSpPr>
        <p:grpSpPr>
          <a:xfrm>
            <a:off x="4616556" y="4196080"/>
            <a:ext cx="548640" cy="548640"/>
            <a:chOff x="8093534" y="3003318"/>
            <a:chExt cx="548640" cy="548640"/>
          </a:xfrm>
          <a:effectLst>
            <a:outerShdw blurRad="63500" sx="102000" sy="102000" algn="ctr" rotWithShape="0">
              <a:prstClr val="black">
                <a:alpha val="40000"/>
              </a:prstClr>
            </a:outerShdw>
          </a:effectLst>
        </p:grpSpPr>
        <p:sp>
          <p:nvSpPr>
            <p:cNvPr id="16" name="Oval 15"/>
            <p:cNvSpPr>
              <a:spLocks noChangeAspect="1"/>
            </p:cNvSpPr>
            <p:nvPr/>
          </p:nvSpPr>
          <p:spPr>
            <a:xfrm>
              <a:off x="8093534" y="3003318"/>
              <a:ext cx="548640" cy="548640"/>
            </a:xfrm>
            <a:prstGeom prst="ellipse">
              <a:avLst/>
            </a:prstGeom>
            <a:solidFill>
              <a:srgbClr val="189A8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7" name="Freeform 24"/>
            <p:cNvSpPr>
              <a:spLocks noChangeArrowheads="1"/>
            </p:cNvSpPr>
            <p:nvPr/>
          </p:nvSpPr>
          <p:spPr bwMode="auto">
            <a:xfrm>
              <a:off x="8237238" y="3154516"/>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FFFF"/>
            </a:solidFill>
            <a:ln>
              <a:noFill/>
            </a:ln>
            <a:effectLst/>
          </p:spPr>
          <p:txBody>
            <a:bodyPr wrap="none" anchor="ctr"/>
            <a:lstStyle/>
            <a:p>
              <a:endParaRPr lang="en-US"/>
            </a:p>
          </p:txBody>
        </p:sp>
      </p:grpSp>
      <p:grpSp>
        <p:nvGrpSpPr>
          <p:cNvPr id="18" name="Group 17"/>
          <p:cNvGrpSpPr/>
          <p:nvPr/>
        </p:nvGrpSpPr>
        <p:grpSpPr>
          <a:xfrm>
            <a:off x="8578956" y="4196079"/>
            <a:ext cx="548640" cy="548640"/>
            <a:chOff x="8093534" y="4841750"/>
            <a:chExt cx="548640" cy="548640"/>
          </a:xfrm>
          <a:effectLst>
            <a:outerShdw blurRad="63500" sx="102000" sy="102000" algn="ctr" rotWithShape="0">
              <a:prstClr val="black">
                <a:alpha val="40000"/>
              </a:prstClr>
            </a:outerShdw>
          </a:effectLst>
        </p:grpSpPr>
        <p:sp>
          <p:nvSpPr>
            <p:cNvPr id="19" name="Oval 18"/>
            <p:cNvSpPr>
              <a:spLocks noChangeAspect="1"/>
            </p:cNvSpPr>
            <p:nvPr/>
          </p:nvSpPr>
          <p:spPr>
            <a:xfrm>
              <a:off x="8093534" y="4841750"/>
              <a:ext cx="548640" cy="548640"/>
            </a:xfrm>
            <a:prstGeom prst="ellipse">
              <a:avLst/>
            </a:prstGeom>
            <a:solidFill>
              <a:srgbClr val="EF9D2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0" name="Freeform 25"/>
            <p:cNvSpPr>
              <a:spLocks noChangeArrowheads="1"/>
            </p:cNvSpPr>
            <p:nvPr/>
          </p:nvSpPr>
          <p:spPr bwMode="auto">
            <a:xfrm>
              <a:off x="8233664" y="4992949"/>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FFFF"/>
            </a:solidFill>
            <a:ln>
              <a:noFill/>
            </a:ln>
            <a:effectLst/>
          </p:spPr>
          <p:txBody>
            <a:bodyPr wrap="none" anchor="ctr"/>
            <a:lstStyle/>
            <a:p>
              <a:endParaRPr lang="en-US"/>
            </a:p>
          </p:txBody>
        </p:sp>
      </p:grpSp>
      <p:grpSp>
        <p:nvGrpSpPr>
          <p:cNvPr id="21" name="Group 16"/>
          <p:cNvGrpSpPr/>
          <p:nvPr/>
        </p:nvGrpSpPr>
        <p:grpSpPr>
          <a:xfrm>
            <a:off x="654156" y="4898786"/>
            <a:ext cx="3219835" cy="902575"/>
            <a:chOff x="5638261" y="1538568"/>
            <a:chExt cx="2736935" cy="676932"/>
          </a:xfrm>
        </p:grpSpPr>
        <p:sp>
          <p:nvSpPr>
            <p:cNvPr id="22" name="TextBox 21"/>
            <p:cNvSpPr txBox="1"/>
            <p:nvPr/>
          </p:nvSpPr>
          <p:spPr>
            <a:xfrm>
              <a:off x="5638261" y="1538568"/>
              <a:ext cx="2720414" cy="207750"/>
            </a:xfrm>
            <a:prstGeom prst="rect">
              <a:avLst/>
            </a:prstGeom>
            <a:noFill/>
          </p:spPr>
          <p:txBody>
            <a:bodyPr wrap="square" lIns="0" tIns="0" rIns="0" bIns="0" rtlCol="0" anchor="ctr">
              <a:spAutoFit/>
            </a:bodyPr>
            <a:lstStyle/>
            <a:p>
              <a:r>
                <a:rPr lang="en-US" b="1" dirty="0">
                  <a:solidFill>
                    <a:srgbClr val="4C4F54"/>
                  </a:solidFill>
                  <a:latin typeface="Candara" panose="020E0502030303020204" pitchFamily="34" charset="0"/>
                </a:rPr>
                <a:t>Title Goes Here</a:t>
              </a:r>
            </a:p>
          </p:txBody>
        </p:sp>
        <p:sp>
          <p:nvSpPr>
            <p:cNvPr id="23" name="TextBox 22"/>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grpSp>
        <p:nvGrpSpPr>
          <p:cNvPr id="24" name="Group 16"/>
          <p:cNvGrpSpPr/>
          <p:nvPr/>
        </p:nvGrpSpPr>
        <p:grpSpPr>
          <a:xfrm>
            <a:off x="4616556" y="4898785"/>
            <a:ext cx="3219835" cy="902575"/>
            <a:chOff x="5638261" y="1538568"/>
            <a:chExt cx="2736935" cy="676932"/>
          </a:xfrm>
        </p:grpSpPr>
        <p:sp>
          <p:nvSpPr>
            <p:cNvPr id="25" name="TextBox 24"/>
            <p:cNvSpPr txBox="1"/>
            <p:nvPr/>
          </p:nvSpPr>
          <p:spPr>
            <a:xfrm>
              <a:off x="5638261" y="1538568"/>
              <a:ext cx="2720414" cy="207750"/>
            </a:xfrm>
            <a:prstGeom prst="rect">
              <a:avLst/>
            </a:prstGeom>
            <a:noFill/>
          </p:spPr>
          <p:txBody>
            <a:bodyPr wrap="square" lIns="0" tIns="0" rIns="0" bIns="0" rtlCol="0" anchor="ctr">
              <a:spAutoFit/>
            </a:bodyPr>
            <a:lstStyle/>
            <a:p>
              <a:r>
                <a:rPr lang="en-US" b="1" dirty="0">
                  <a:solidFill>
                    <a:srgbClr val="4C4F54"/>
                  </a:solidFill>
                  <a:latin typeface="Candara" panose="020E0502030303020204" pitchFamily="34" charset="0"/>
                </a:rPr>
                <a:t>Title Goes Here</a:t>
              </a:r>
            </a:p>
          </p:txBody>
        </p:sp>
        <p:sp>
          <p:nvSpPr>
            <p:cNvPr id="26" name="TextBox 25"/>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grpSp>
        <p:nvGrpSpPr>
          <p:cNvPr id="27" name="Group 16"/>
          <p:cNvGrpSpPr/>
          <p:nvPr/>
        </p:nvGrpSpPr>
        <p:grpSpPr>
          <a:xfrm>
            <a:off x="8578955" y="4898785"/>
            <a:ext cx="3219835" cy="902575"/>
            <a:chOff x="5638261" y="1538568"/>
            <a:chExt cx="2736935" cy="676932"/>
          </a:xfrm>
        </p:grpSpPr>
        <p:sp>
          <p:nvSpPr>
            <p:cNvPr id="28" name="TextBox 27"/>
            <p:cNvSpPr txBox="1"/>
            <p:nvPr/>
          </p:nvSpPr>
          <p:spPr>
            <a:xfrm>
              <a:off x="5638261" y="1538568"/>
              <a:ext cx="2720414" cy="207750"/>
            </a:xfrm>
            <a:prstGeom prst="rect">
              <a:avLst/>
            </a:prstGeom>
            <a:noFill/>
          </p:spPr>
          <p:txBody>
            <a:bodyPr wrap="square" lIns="0" tIns="0" rIns="0" bIns="0" rtlCol="0" anchor="ctr">
              <a:spAutoFit/>
            </a:bodyPr>
            <a:lstStyle/>
            <a:p>
              <a:r>
                <a:rPr lang="en-US" b="1" dirty="0">
                  <a:solidFill>
                    <a:srgbClr val="4C4F54"/>
                  </a:solidFill>
                  <a:latin typeface="Candara" panose="020E0502030303020204" pitchFamily="34" charset="0"/>
                </a:rPr>
                <a:t>Title Goes Here</a:t>
              </a:r>
            </a:p>
          </p:txBody>
        </p:sp>
        <p:sp>
          <p:nvSpPr>
            <p:cNvPr id="29" name="TextBox 28"/>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pic>
        <p:nvPicPr>
          <p:cNvPr id="30" name="Picture 2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56857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3" presetClass="entr" presetSubtype="528"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p:cTn id="18" dur="500" fill="hold"/>
                                        <p:tgtEl>
                                          <p:spTgt spid="12"/>
                                        </p:tgtEl>
                                        <p:attrNameLst>
                                          <p:attrName>ppt_w</p:attrName>
                                        </p:attrNameLst>
                                      </p:cBhvr>
                                      <p:tavLst>
                                        <p:tav tm="0">
                                          <p:val>
                                            <p:fltVal val="0"/>
                                          </p:val>
                                        </p:tav>
                                        <p:tav tm="100000">
                                          <p:val>
                                            <p:strVal val="#ppt_w"/>
                                          </p:val>
                                        </p:tav>
                                      </p:tavLst>
                                    </p:anim>
                                    <p:anim calcmode="lin" valueType="num">
                                      <p:cBhvr>
                                        <p:cTn id="19" dur="500" fill="hold"/>
                                        <p:tgtEl>
                                          <p:spTgt spid="12"/>
                                        </p:tgtEl>
                                        <p:attrNameLst>
                                          <p:attrName>ppt_h</p:attrName>
                                        </p:attrNameLst>
                                      </p:cBhvr>
                                      <p:tavLst>
                                        <p:tav tm="0">
                                          <p:val>
                                            <p:fltVal val="0"/>
                                          </p:val>
                                        </p:tav>
                                        <p:tav tm="100000">
                                          <p:val>
                                            <p:strVal val="#ppt_h"/>
                                          </p:val>
                                        </p:tav>
                                      </p:tavLst>
                                    </p:anim>
                                    <p:anim calcmode="lin" valueType="num">
                                      <p:cBhvr>
                                        <p:cTn id="20" dur="500" fill="hold"/>
                                        <p:tgtEl>
                                          <p:spTgt spid="12"/>
                                        </p:tgtEl>
                                        <p:attrNameLst>
                                          <p:attrName>ppt_x</p:attrName>
                                        </p:attrNameLst>
                                      </p:cBhvr>
                                      <p:tavLst>
                                        <p:tav tm="0">
                                          <p:val>
                                            <p:fltVal val="0.5"/>
                                          </p:val>
                                        </p:tav>
                                        <p:tav tm="100000">
                                          <p:val>
                                            <p:strVal val="#ppt_x"/>
                                          </p:val>
                                        </p:tav>
                                      </p:tavLst>
                                    </p:anim>
                                    <p:anim calcmode="lin" valueType="num">
                                      <p:cBhvr>
                                        <p:cTn id="21" dur="500" fill="hold"/>
                                        <p:tgtEl>
                                          <p:spTgt spid="12"/>
                                        </p:tgtEl>
                                        <p:attrNameLst>
                                          <p:attrName>ppt_y</p:attrName>
                                        </p:attrNameLst>
                                      </p:cBhvr>
                                      <p:tavLst>
                                        <p:tav tm="0">
                                          <p:val>
                                            <p:fltVal val="0.5"/>
                                          </p:val>
                                        </p:tav>
                                        <p:tav tm="100000">
                                          <p:val>
                                            <p:strVal val="#ppt_y"/>
                                          </p:val>
                                        </p:tav>
                                      </p:tavLst>
                                    </p:anim>
                                  </p:childTnLst>
                                </p:cTn>
                              </p:par>
                            </p:childTnLst>
                          </p:cTn>
                        </p:par>
                        <p:par>
                          <p:cTn id="22" fill="hold">
                            <p:stCondLst>
                              <p:cond delay="2250"/>
                            </p:stCondLst>
                            <p:childTnLst>
                              <p:par>
                                <p:cTn id="23" presetID="42" presetClass="entr" presetSubtype="0" fill="hold" nodeType="after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childTnLst>
                          </p:cTn>
                        </p:par>
                        <p:par>
                          <p:cTn id="28" fill="hold">
                            <p:stCondLst>
                              <p:cond delay="3250"/>
                            </p:stCondLst>
                            <p:childTnLst>
                              <p:par>
                                <p:cTn id="29" presetID="23" presetClass="entr" presetSubtype="528" fill="hold"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 calcmode="lin" valueType="num">
                                      <p:cBhvr>
                                        <p:cTn id="33" dur="500" fill="hold"/>
                                        <p:tgtEl>
                                          <p:spTgt spid="15"/>
                                        </p:tgtEl>
                                        <p:attrNameLst>
                                          <p:attrName>ppt_x</p:attrName>
                                        </p:attrNameLst>
                                      </p:cBhvr>
                                      <p:tavLst>
                                        <p:tav tm="0">
                                          <p:val>
                                            <p:fltVal val="0.5"/>
                                          </p:val>
                                        </p:tav>
                                        <p:tav tm="100000">
                                          <p:val>
                                            <p:strVal val="#ppt_x"/>
                                          </p:val>
                                        </p:tav>
                                      </p:tavLst>
                                    </p:anim>
                                    <p:anim calcmode="lin" valueType="num">
                                      <p:cBhvr>
                                        <p:cTn id="34" dur="500" fill="hold"/>
                                        <p:tgtEl>
                                          <p:spTgt spid="15"/>
                                        </p:tgtEl>
                                        <p:attrNameLst>
                                          <p:attrName>ppt_y</p:attrName>
                                        </p:attrNameLst>
                                      </p:cBhvr>
                                      <p:tavLst>
                                        <p:tav tm="0">
                                          <p:val>
                                            <p:fltVal val="0.5"/>
                                          </p:val>
                                        </p:tav>
                                        <p:tav tm="100000">
                                          <p:val>
                                            <p:strVal val="#ppt_y"/>
                                          </p:val>
                                        </p:tav>
                                      </p:tavLst>
                                    </p:anim>
                                  </p:childTnLst>
                                </p:cTn>
                              </p:par>
                            </p:childTnLst>
                          </p:cTn>
                        </p:par>
                        <p:par>
                          <p:cTn id="35" fill="hold">
                            <p:stCondLst>
                              <p:cond delay="3750"/>
                            </p:stCondLst>
                            <p:childTnLst>
                              <p:par>
                                <p:cTn id="36" presetID="42" presetClass="entr" presetSubtype="0" fill="hold"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anim calcmode="lin" valueType="num">
                                      <p:cBhvr>
                                        <p:cTn id="39" dur="1000" fill="hold"/>
                                        <p:tgtEl>
                                          <p:spTgt spid="24"/>
                                        </p:tgtEl>
                                        <p:attrNameLst>
                                          <p:attrName>ppt_x</p:attrName>
                                        </p:attrNameLst>
                                      </p:cBhvr>
                                      <p:tavLst>
                                        <p:tav tm="0">
                                          <p:val>
                                            <p:strVal val="#ppt_x"/>
                                          </p:val>
                                        </p:tav>
                                        <p:tav tm="100000">
                                          <p:val>
                                            <p:strVal val="#ppt_x"/>
                                          </p:val>
                                        </p:tav>
                                      </p:tavLst>
                                    </p:anim>
                                    <p:anim calcmode="lin" valueType="num">
                                      <p:cBhvr>
                                        <p:cTn id="40" dur="1000" fill="hold"/>
                                        <p:tgtEl>
                                          <p:spTgt spid="24"/>
                                        </p:tgtEl>
                                        <p:attrNameLst>
                                          <p:attrName>ppt_y</p:attrName>
                                        </p:attrNameLst>
                                      </p:cBhvr>
                                      <p:tavLst>
                                        <p:tav tm="0">
                                          <p:val>
                                            <p:strVal val="#ppt_y+.1"/>
                                          </p:val>
                                        </p:tav>
                                        <p:tav tm="100000">
                                          <p:val>
                                            <p:strVal val="#ppt_y"/>
                                          </p:val>
                                        </p:tav>
                                      </p:tavLst>
                                    </p:anim>
                                  </p:childTnLst>
                                </p:cTn>
                              </p:par>
                            </p:childTnLst>
                          </p:cTn>
                        </p:par>
                        <p:par>
                          <p:cTn id="41" fill="hold">
                            <p:stCondLst>
                              <p:cond delay="4750"/>
                            </p:stCondLst>
                            <p:childTnLst>
                              <p:par>
                                <p:cTn id="42" presetID="23" presetClass="entr" presetSubtype="528" fill="hold" nodeType="after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p:cTn id="44" dur="500" fill="hold"/>
                                        <p:tgtEl>
                                          <p:spTgt spid="18"/>
                                        </p:tgtEl>
                                        <p:attrNameLst>
                                          <p:attrName>ppt_w</p:attrName>
                                        </p:attrNameLst>
                                      </p:cBhvr>
                                      <p:tavLst>
                                        <p:tav tm="0">
                                          <p:val>
                                            <p:fltVal val="0"/>
                                          </p:val>
                                        </p:tav>
                                        <p:tav tm="100000">
                                          <p:val>
                                            <p:strVal val="#ppt_w"/>
                                          </p:val>
                                        </p:tav>
                                      </p:tavLst>
                                    </p:anim>
                                    <p:anim calcmode="lin" valueType="num">
                                      <p:cBhvr>
                                        <p:cTn id="45" dur="500" fill="hold"/>
                                        <p:tgtEl>
                                          <p:spTgt spid="18"/>
                                        </p:tgtEl>
                                        <p:attrNameLst>
                                          <p:attrName>ppt_h</p:attrName>
                                        </p:attrNameLst>
                                      </p:cBhvr>
                                      <p:tavLst>
                                        <p:tav tm="0">
                                          <p:val>
                                            <p:fltVal val="0"/>
                                          </p:val>
                                        </p:tav>
                                        <p:tav tm="100000">
                                          <p:val>
                                            <p:strVal val="#ppt_h"/>
                                          </p:val>
                                        </p:tav>
                                      </p:tavLst>
                                    </p:anim>
                                    <p:anim calcmode="lin" valueType="num">
                                      <p:cBhvr>
                                        <p:cTn id="46" dur="500" fill="hold"/>
                                        <p:tgtEl>
                                          <p:spTgt spid="18"/>
                                        </p:tgtEl>
                                        <p:attrNameLst>
                                          <p:attrName>ppt_x</p:attrName>
                                        </p:attrNameLst>
                                      </p:cBhvr>
                                      <p:tavLst>
                                        <p:tav tm="0">
                                          <p:val>
                                            <p:fltVal val="0.5"/>
                                          </p:val>
                                        </p:tav>
                                        <p:tav tm="100000">
                                          <p:val>
                                            <p:strVal val="#ppt_x"/>
                                          </p:val>
                                        </p:tav>
                                      </p:tavLst>
                                    </p:anim>
                                    <p:anim calcmode="lin" valueType="num">
                                      <p:cBhvr>
                                        <p:cTn id="47" dur="500" fill="hold"/>
                                        <p:tgtEl>
                                          <p:spTgt spid="18"/>
                                        </p:tgtEl>
                                        <p:attrNameLst>
                                          <p:attrName>ppt_y</p:attrName>
                                        </p:attrNameLst>
                                      </p:cBhvr>
                                      <p:tavLst>
                                        <p:tav tm="0">
                                          <p:val>
                                            <p:fltVal val="0.5"/>
                                          </p:val>
                                        </p:tav>
                                        <p:tav tm="100000">
                                          <p:val>
                                            <p:strVal val="#ppt_y"/>
                                          </p:val>
                                        </p:tav>
                                      </p:tavLst>
                                    </p:anim>
                                  </p:childTnLst>
                                </p:cTn>
                              </p:par>
                            </p:childTnLst>
                          </p:cTn>
                        </p:par>
                        <p:par>
                          <p:cTn id="48" fill="hold">
                            <p:stCondLst>
                              <p:cond delay="5250"/>
                            </p:stCondLst>
                            <p:childTnLst>
                              <p:par>
                                <p:cTn id="49" presetID="42" presetClass="entr" presetSubtype="0" fill="hold"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fade">
                                      <p:cBhvr>
                                        <p:cTn id="51" dur="1000"/>
                                        <p:tgtEl>
                                          <p:spTgt spid="27"/>
                                        </p:tgtEl>
                                      </p:cBhvr>
                                    </p:animEffect>
                                    <p:anim calcmode="lin" valueType="num">
                                      <p:cBhvr>
                                        <p:cTn id="52" dur="1000" fill="hold"/>
                                        <p:tgtEl>
                                          <p:spTgt spid="27"/>
                                        </p:tgtEl>
                                        <p:attrNameLst>
                                          <p:attrName>ppt_x</p:attrName>
                                        </p:attrNameLst>
                                      </p:cBhvr>
                                      <p:tavLst>
                                        <p:tav tm="0">
                                          <p:val>
                                            <p:strVal val="#ppt_x"/>
                                          </p:val>
                                        </p:tav>
                                        <p:tav tm="100000">
                                          <p:val>
                                            <p:strVal val="#ppt_x"/>
                                          </p:val>
                                        </p:tav>
                                      </p:tavLst>
                                    </p:anim>
                                    <p:anim calcmode="lin" valueType="num">
                                      <p:cBhvr>
                                        <p:cTn id="53"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2992</TotalTime>
  <Words>1203</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599</cp:revision>
  <dcterms:created xsi:type="dcterms:W3CDTF">2015-12-31T02:20:12Z</dcterms:created>
  <dcterms:modified xsi:type="dcterms:W3CDTF">2016-09-27T21:37:30Z</dcterms:modified>
</cp:coreProperties>
</file>