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endParaRPr lang="en-US" sz="1400" dirty="0">
              <a:solidFill>
                <a:schemeClr val="bg2">
                  <a:lumMod val="50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consectetur adipiscing elit, sed do eiusmod tempor incididunt ut labore et dolore magna aliqua. Ut enim ad minim veniam, quis nostrud exercitation. </a:t>
            </a: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 Here</a:t>
              </a:r>
            </a:p>
          </p:txBody>
        </p:sp>
      </p:grpSp>
      <p:pic>
        <p:nvPicPr>
          <p:cNvPr id="12" name="Picture 1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96319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22" presetClass="entr" presetSubtype="1"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2985</TotalTime>
  <Words>1507</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597</cp:revision>
  <dcterms:created xsi:type="dcterms:W3CDTF">2015-12-31T02:20:12Z</dcterms:created>
  <dcterms:modified xsi:type="dcterms:W3CDTF">2016-09-27T21:30:10Z</dcterms:modified>
</cp:coreProperties>
</file>