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endParaRPr lang="en-US" sz="1400" dirty="0">
              <a:solidFill>
                <a:schemeClr val="bg2">
                  <a:lumMod val="50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 Here</a:t>
              </a:r>
            </a:p>
          </p:txBody>
        </p:sp>
      </p:grp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9631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2985</TotalTime>
  <Words>1507</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597</cp:revision>
  <dcterms:created xsi:type="dcterms:W3CDTF">2015-12-31T02:20:12Z</dcterms:created>
  <dcterms:modified xsi:type="dcterms:W3CDTF">2016-09-27T21:30:10Z</dcterms:modified>
</cp:coreProperties>
</file>