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671-41C4-93BD-C3230543980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671-41C4-93BD-C3230543980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671-41C4-93BD-C3230543980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671-41C4-93BD-C3230543980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671-41C4-93BD-C3230543980A}"/>
              </c:ext>
            </c:extLst>
          </c:dPt>
          <c:dPt>
            <c:idx val="5"/>
            <c:bubble3D val="0"/>
            <c:extLst>
              <c:ext xmlns:c16="http://schemas.microsoft.com/office/drawing/2014/chart" uri="{C3380CC4-5D6E-409C-BE32-E72D297353CC}">
                <c16:uniqueId val="{0000000A-B671-41C4-93BD-C3230543980A}"/>
              </c:ext>
            </c:extLst>
          </c:dPt>
          <c:dPt>
            <c:idx val="6"/>
            <c:bubble3D val="0"/>
            <c:extLst>
              <c:ext xmlns:c16="http://schemas.microsoft.com/office/drawing/2014/chart" uri="{C3380CC4-5D6E-409C-BE32-E72D297353CC}">
                <c16:uniqueId val="{0000000B-B671-41C4-93BD-C3230543980A}"/>
              </c:ext>
            </c:extLst>
          </c:dPt>
          <c:dPt>
            <c:idx val="7"/>
            <c:bubble3D val="0"/>
            <c:extLst>
              <c:ext xmlns:c16="http://schemas.microsoft.com/office/drawing/2014/chart" uri="{C3380CC4-5D6E-409C-BE32-E72D297353CC}">
                <c16:uniqueId val="{0000000C-B671-41C4-93BD-C3230543980A}"/>
              </c:ext>
            </c:extLst>
          </c:dPt>
          <c:dPt>
            <c:idx val="8"/>
            <c:bubble3D val="0"/>
            <c:extLst>
              <c:ext xmlns:c16="http://schemas.microsoft.com/office/drawing/2014/chart" uri="{C3380CC4-5D6E-409C-BE32-E72D297353CC}">
                <c16:uniqueId val="{0000000D-B671-41C4-93BD-C3230543980A}"/>
              </c:ext>
            </c:extLst>
          </c:dPt>
          <c:dPt>
            <c:idx val="9"/>
            <c:bubble3D val="0"/>
            <c:extLst>
              <c:ext xmlns:c16="http://schemas.microsoft.com/office/drawing/2014/chart" uri="{C3380CC4-5D6E-409C-BE32-E72D297353CC}">
                <c16:uniqueId val="{0000000E-B671-41C4-93BD-C3230543980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671-41C4-93BD-C3230543980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6DF-4514-A233-1D4D3ADF957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6DF-4514-A233-1D4D3ADF957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6DF-4514-A233-1D4D3ADF957E}"/>
              </c:ext>
            </c:extLst>
          </c:dPt>
          <c:dPt>
            <c:idx val="3"/>
            <c:bubble3D val="0"/>
            <c:extLst>
              <c:ext xmlns:c16="http://schemas.microsoft.com/office/drawing/2014/chart" uri="{C3380CC4-5D6E-409C-BE32-E72D297353CC}">
                <c16:uniqueId val="{00000006-36DF-4514-A233-1D4D3ADF957E}"/>
              </c:ext>
            </c:extLst>
          </c:dPt>
          <c:dPt>
            <c:idx val="4"/>
            <c:bubble3D val="0"/>
            <c:extLst>
              <c:ext xmlns:c16="http://schemas.microsoft.com/office/drawing/2014/chart" uri="{C3380CC4-5D6E-409C-BE32-E72D297353CC}">
                <c16:uniqueId val="{00000007-36DF-4514-A233-1D4D3ADF957E}"/>
              </c:ext>
            </c:extLst>
          </c:dPt>
          <c:dPt>
            <c:idx val="5"/>
            <c:bubble3D val="0"/>
            <c:extLst>
              <c:ext xmlns:c16="http://schemas.microsoft.com/office/drawing/2014/chart" uri="{C3380CC4-5D6E-409C-BE32-E72D297353CC}">
                <c16:uniqueId val="{00000008-36DF-4514-A233-1D4D3ADF957E}"/>
              </c:ext>
            </c:extLst>
          </c:dPt>
          <c:dPt>
            <c:idx val="6"/>
            <c:bubble3D val="0"/>
            <c:extLst>
              <c:ext xmlns:c16="http://schemas.microsoft.com/office/drawing/2014/chart" uri="{C3380CC4-5D6E-409C-BE32-E72D297353CC}">
                <c16:uniqueId val="{00000009-36DF-4514-A233-1D4D3ADF957E}"/>
              </c:ext>
            </c:extLst>
          </c:dPt>
          <c:dPt>
            <c:idx val="7"/>
            <c:bubble3D val="0"/>
            <c:extLst>
              <c:ext xmlns:c16="http://schemas.microsoft.com/office/drawing/2014/chart" uri="{C3380CC4-5D6E-409C-BE32-E72D297353CC}">
                <c16:uniqueId val="{0000000A-36DF-4514-A233-1D4D3ADF957E}"/>
              </c:ext>
            </c:extLst>
          </c:dPt>
          <c:dPt>
            <c:idx val="8"/>
            <c:bubble3D val="0"/>
            <c:extLst>
              <c:ext xmlns:c16="http://schemas.microsoft.com/office/drawing/2014/chart" uri="{C3380CC4-5D6E-409C-BE32-E72D297353CC}">
                <c16:uniqueId val="{0000000B-36DF-4514-A233-1D4D3ADF957E}"/>
              </c:ext>
            </c:extLst>
          </c:dPt>
          <c:dPt>
            <c:idx val="9"/>
            <c:bubble3D val="0"/>
            <c:extLst>
              <c:ext xmlns:c16="http://schemas.microsoft.com/office/drawing/2014/chart" uri="{C3380CC4-5D6E-409C-BE32-E72D297353CC}">
                <c16:uniqueId val="{0000000C-36DF-4514-A233-1D4D3ADF957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6DF-4514-A233-1D4D3ADF957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157-4B30-87C8-9B9689AEB73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157-4B30-87C8-9B9689AEB73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157-4B30-87C8-9B9689AEB737}"/>
              </c:ext>
            </c:extLst>
          </c:dPt>
          <c:dPt>
            <c:idx val="3"/>
            <c:bubble3D val="0"/>
            <c:extLst>
              <c:ext xmlns:c16="http://schemas.microsoft.com/office/drawing/2014/chart" uri="{C3380CC4-5D6E-409C-BE32-E72D297353CC}">
                <c16:uniqueId val="{00000006-4157-4B30-87C8-9B9689AEB737}"/>
              </c:ext>
            </c:extLst>
          </c:dPt>
          <c:dPt>
            <c:idx val="4"/>
            <c:bubble3D val="0"/>
            <c:extLst>
              <c:ext xmlns:c16="http://schemas.microsoft.com/office/drawing/2014/chart" uri="{C3380CC4-5D6E-409C-BE32-E72D297353CC}">
                <c16:uniqueId val="{00000007-4157-4B30-87C8-9B9689AEB737}"/>
              </c:ext>
            </c:extLst>
          </c:dPt>
          <c:dPt>
            <c:idx val="5"/>
            <c:bubble3D val="0"/>
            <c:extLst>
              <c:ext xmlns:c16="http://schemas.microsoft.com/office/drawing/2014/chart" uri="{C3380CC4-5D6E-409C-BE32-E72D297353CC}">
                <c16:uniqueId val="{00000008-4157-4B30-87C8-9B9689AEB737}"/>
              </c:ext>
            </c:extLst>
          </c:dPt>
          <c:dPt>
            <c:idx val="6"/>
            <c:bubble3D val="0"/>
            <c:extLst>
              <c:ext xmlns:c16="http://schemas.microsoft.com/office/drawing/2014/chart" uri="{C3380CC4-5D6E-409C-BE32-E72D297353CC}">
                <c16:uniqueId val="{00000009-4157-4B30-87C8-9B9689AEB737}"/>
              </c:ext>
            </c:extLst>
          </c:dPt>
          <c:dPt>
            <c:idx val="7"/>
            <c:bubble3D val="0"/>
            <c:extLst>
              <c:ext xmlns:c16="http://schemas.microsoft.com/office/drawing/2014/chart" uri="{C3380CC4-5D6E-409C-BE32-E72D297353CC}">
                <c16:uniqueId val="{0000000A-4157-4B30-87C8-9B9689AEB737}"/>
              </c:ext>
            </c:extLst>
          </c:dPt>
          <c:dPt>
            <c:idx val="8"/>
            <c:bubble3D val="0"/>
            <c:extLst>
              <c:ext xmlns:c16="http://schemas.microsoft.com/office/drawing/2014/chart" uri="{C3380CC4-5D6E-409C-BE32-E72D297353CC}">
                <c16:uniqueId val="{0000000B-4157-4B30-87C8-9B9689AEB737}"/>
              </c:ext>
            </c:extLst>
          </c:dPt>
          <c:dPt>
            <c:idx val="9"/>
            <c:bubble3D val="0"/>
            <c:extLst>
              <c:ext xmlns:c16="http://schemas.microsoft.com/office/drawing/2014/chart" uri="{C3380CC4-5D6E-409C-BE32-E72D297353CC}">
                <c16:uniqueId val="{0000000C-4157-4B30-87C8-9B9689AEB73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157-4B30-87C8-9B9689AEB73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30112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1110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cxnSp>
        <p:nvCxnSpPr>
          <p:cNvPr id="270" name="Straight Connector 269"/>
          <p:cNvCxnSpPr/>
          <p:nvPr/>
        </p:nvCxnSpPr>
        <p:spPr>
          <a:xfrm flipV="1">
            <a:off x="8636000" y="4190186"/>
            <a:ext cx="517807" cy="559614"/>
          </a:xfrm>
          <a:prstGeom prst="line">
            <a:avLst/>
          </a:prstGeom>
          <a:ln w="19050">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WORLD MAP</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grpSp>
        <p:nvGrpSpPr>
          <p:cNvPr id="190" name="Group 189">
            <a:extLst>
              <a:ext uri="{FF2B5EF4-FFF2-40B4-BE49-F238E27FC236}">
                <a16:creationId xmlns:a16="http://schemas.microsoft.com/office/drawing/2014/main" id="{30C2B6F4-1EBE-4C58-B55A-533A8A28FAD0}"/>
              </a:ext>
            </a:extLst>
          </p:cNvPr>
          <p:cNvGrpSpPr/>
          <p:nvPr/>
        </p:nvGrpSpPr>
        <p:grpSpPr>
          <a:xfrm>
            <a:off x="1896048" y="1085801"/>
            <a:ext cx="3594912" cy="1375905"/>
            <a:chOff x="2243731" y="2891162"/>
            <a:chExt cx="3594912" cy="1375905"/>
          </a:xfrm>
        </p:grpSpPr>
        <p:grpSp>
          <p:nvGrpSpPr>
            <p:cNvPr id="191" name="Group 190">
              <a:extLst>
                <a:ext uri="{FF2B5EF4-FFF2-40B4-BE49-F238E27FC236}">
                  <a16:creationId xmlns:a16="http://schemas.microsoft.com/office/drawing/2014/main" id="{76238951-BA54-43FD-9423-722CD33A9BF5}"/>
                </a:ext>
              </a:extLst>
            </p:cNvPr>
            <p:cNvGrpSpPr/>
            <p:nvPr/>
          </p:nvGrpSpPr>
          <p:grpSpPr>
            <a:xfrm>
              <a:off x="2243731" y="3192308"/>
              <a:ext cx="2743200" cy="508758"/>
              <a:chOff x="1066801" y="2238247"/>
              <a:chExt cx="2743200" cy="508758"/>
            </a:xfrm>
          </p:grpSpPr>
          <p:sp>
            <p:nvSpPr>
              <p:cNvPr id="199" name="Freeform: Shape 198">
                <a:extLst>
                  <a:ext uri="{FF2B5EF4-FFF2-40B4-BE49-F238E27FC236}">
                    <a16:creationId xmlns:a16="http://schemas.microsoft.com/office/drawing/2014/main" id="{41A93B92-06AE-4D9F-AF5C-80DB22FE243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Text Box 10">
                <a:extLst>
                  <a:ext uri="{FF2B5EF4-FFF2-40B4-BE49-F238E27FC236}">
                    <a16:creationId xmlns:a16="http://schemas.microsoft.com/office/drawing/2014/main" id="{3E21C21B-1673-46C2-A1F7-337D58313ED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2" name="Group 191">
              <a:extLst>
                <a:ext uri="{FF2B5EF4-FFF2-40B4-BE49-F238E27FC236}">
                  <a16:creationId xmlns:a16="http://schemas.microsoft.com/office/drawing/2014/main" id="{C562FEEA-E4D5-4D96-A442-B1C5EBC51CE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93" name="Freeform: Shape 192">
                <a:extLst>
                  <a:ext uri="{FF2B5EF4-FFF2-40B4-BE49-F238E27FC236}">
                    <a16:creationId xmlns:a16="http://schemas.microsoft.com/office/drawing/2014/main" id="{649C7628-B066-4472-89A1-112876C61A9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a:extLst>
                  <a:ext uri="{FF2B5EF4-FFF2-40B4-BE49-F238E27FC236}">
                    <a16:creationId xmlns:a16="http://schemas.microsoft.com/office/drawing/2014/main" id="{23159086-EBFE-4868-9142-9DE69605CB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5" name="Graphic 26" descr="Hike">
                <a:extLst>
                  <a:ext uri="{FF2B5EF4-FFF2-40B4-BE49-F238E27FC236}">
                    <a16:creationId xmlns:a16="http://schemas.microsoft.com/office/drawing/2014/main" id="{9EBA8C3B-8E80-4A1A-8A8E-67A9D4D5B6ED}"/>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6" name="Freeform: Shape 195">
                  <a:extLst>
                    <a:ext uri="{FF2B5EF4-FFF2-40B4-BE49-F238E27FC236}">
                      <a16:creationId xmlns:a16="http://schemas.microsoft.com/office/drawing/2014/main" id="{0A5BBA62-1F16-41B9-9760-7C86D00FA4F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FAB79F68-A50B-4BE0-B8D5-53366585B1D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5636ACA3-CA16-4D0C-8A32-05958A759B3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1" name="TextBox 200">
            <a:extLst>
              <a:ext uri="{FF2B5EF4-FFF2-40B4-BE49-F238E27FC236}">
                <a16:creationId xmlns:a16="http://schemas.microsoft.com/office/drawing/2014/main" id="{CDFF64B5-CFAC-4D54-BFE7-02B362A92F2C}"/>
              </a:ext>
            </a:extLst>
          </p:cNvPr>
          <p:cNvSpPr txBox="1"/>
          <p:nvPr/>
        </p:nvSpPr>
        <p:spPr>
          <a:xfrm>
            <a:off x="9206244" y="3244859"/>
            <a:ext cx="274834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2" name="TextBox 201">
            <a:extLst>
              <a:ext uri="{FF2B5EF4-FFF2-40B4-BE49-F238E27FC236}">
                <a16:creationId xmlns:a16="http://schemas.microsoft.com/office/drawing/2014/main" id="{ADDE018E-32DC-46EA-AFFF-79A70A568EC7}"/>
              </a:ext>
            </a:extLst>
          </p:cNvPr>
          <p:cNvSpPr txBox="1"/>
          <p:nvPr/>
        </p:nvSpPr>
        <p:spPr>
          <a:xfrm>
            <a:off x="116727" y="1941067"/>
            <a:ext cx="2516675"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03" name="Group 202">
            <a:extLst>
              <a:ext uri="{FF2B5EF4-FFF2-40B4-BE49-F238E27FC236}">
                <a16:creationId xmlns:a16="http://schemas.microsoft.com/office/drawing/2014/main" id="{3EEA8AE5-AFEE-4BFE-A6F7-94381F9A6D6C}"/>
              </a:ext>
            </a:extLst>
          </p:cNvPr>
          <p:cNvGrpSpPr/>
          <p:nvPr/>
        </p:nvGrpSpPr>
        <p:grpSpPr>
          <a:xfrm>
            <a:off x="7548593" y="2345723"/>
            <a:ext cx="3509383" cy="1375905"/>
            <a:chOff x="6025615" y="1230029"/>
            <a:chExt cx="3509383" cy="1375905"/>
          </a:xfrm>
        </p:grpSpPr>
        <p:grpSp>
          <p:nvGrpSpPr>
            <p:cNvPr id="204" name="Group 203">
              <a:extLst>
                <a:ext uri="{FF2B5EF4-FFF2-40B4-BE49-F238E27FC236}">
                  <a16:creationId xmlns:a16="http://schemas.microsoft.com/office/drawing/2014/main" id="{1CB964A4-41E6-41FF-85DE-F41E60C1E403}"/>
                </a:ext>
              </a:extLst>
            </p:cNvPr>
            <p:cNvGrpSpPr/>
            <p:nvPr/>
          </p:nvGrpSpPr>
          <p:grpSpPr>
            <a:xfrm>
              <a:off x="6791798" y="1528954"/>
              <a:ext cx="2743200" cy="508758"/>
              <a:chOff x="7772400" y="675620"/>
              <a:chExt cx="2743200" cy="508758"/>
            </a:xfrm>
          </p:grpSpPr>
          <p:sp>
            <p:nvSpPr>
              <p:cNvPr id="209" name="Freeform: Shape 208">
                <a:extLst>
                  <a:ext uri="{FF2B5EF4-FFF2-40B4-BE49-F238E27FC236}">
                    <a16:creationId xmlns:a16="http://schemas.microsoft.com/office/drawing/2014/main" id="{4318EB80-AB47-44DB-9084-974FA10EA2D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Text Box 10">
                <a:extLst>
                  <a:ext uri="{FF2B5EF4-FFF2-40B4-BE49-F238E27FC236}">
                    <a16:creationId xmlns:a16="http://schemas.microsoft.com/office/drawing/2014/main" id="{73A1EFB8-F002-46DC-96A9-4F5687E432D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5" name="Group 204">
              <a:extLst>
                <a:ext uri="{FF2B5EF4-FFF2-40B4-BE49-F238E27FC236}">
                  <a16:creationId xmlns:a16="http://schemas.microsoft.com/office/drawing/2014/main" id="{1A3E5FD9-94BB-4E2D-A7B7-FB9188B4591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6" name="Freeform: Shape 205">
                <a:extLst>
                  <a:ext uri="{FF2B5EF4-FFF2-40B4-BE49-F238E27FC236}">
                    <a16:creationId xmlns:a16="http://schemas.microsoft.com/office/drawing/2014/main" id="{BD5FD8B3-F5B8-4AD6-B934-FAC49B3C777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B1133A09-F837-4589-B295-82B3356074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8" name="Graphic 207" descr="Tent">
                <a:extLst>
                  <a:ext uri="{FF2B5EF4-FFF2-40B4-BE49-F238E27FC236}">
                    <a16:creationId xmlns:a16="http://schemas.microsoft.com/office/drawing/2014/main" id="{FEA10A9F-3924-46CA-A22E-B863B3CFF6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220" name="Chart 219">
            <a:extLst>
              <a:ext uri="{FF2B5EF4-FFF2-40B4-BE49-F238E27FC236}">
                <a16:creationId xmlns:a16="http://schemas.microsoft.com/office/drawing/2014/main" id="{3C20DB6B-8A32-4FA4-998F-552BF4740E83}"/>
              </a:ext>
            </a:extLst>
          </p:cNvPr>
          <p:cNvGraphicFramePr>
            <a:graphicFrameLocks noChangeAspect="1"/>
          </p:cNvGraphicFramePr>
          <p:nvPr>
            <p:extLst/>
          </p:nvPr>
        </p:nvGraphicFramePr>
        <p:xfrm>
          <a:off x="7360990" y="2116008"/>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1" name="Chart 220">
            <a:extLst>
              <a:ext uri="{FF2B5EF4-FFF2-40B4-BE49-F238E27FC236}">
                <a16:creationId xmlns:a16="http://schemas.microsoft.com/office/drawing/2014/main" id="{2100CEA3-7E44-4FEE-8744-52E34F5669C8}"/>
              </a:ext>
            </a:extLst>
          </p:cNvPr>
          <p:cNvGraphicFramePr>
            <a:graphicFrameLocks noChangeAspect="1"/>
          </p:cNvGraphicFramePr>
          <p:nvPr>
            <p:extLst/>
          </p:nvPr>
        </p:nvGraphicFramePr>
        <p:xfrm>
          <a:off x="4206041" y="86564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222" name="Group 221">
            <a:extLst>
              <a:ext uri="{FF2B5EF4-FFF2-40B4-BE49-F238E27FC236}">
                <a16:creationId xmlns:a16="http://schemas.microsoft.com/office/drawing/2014/main" id="{442F61E7-BD96-4592-B3D8-680397D3EF23}"/>
              </a:ext>
            </a:extLst>
          </p:cNvPr>
          <p:cNvGrpSpPr/>
          <p:nvPr/>
        </p:nvGrpSpPr>
        <p:grpSpPr>
          <a:xfrm>
            <a:off x="3239639" y="3654994"/>
            <a:ext cx="3594912" cy="1375905"/>
            <a:chOff x="2243731" y="2891162"/>
            <a:chExt cx="3594912" cy="1375905"/>
          </a:xfrm>
        </p:grpSpPr>
        <p:grpSp>
          <p:nvGrpSpPr>
            <p:cNvPr id="223" name="Group 222">
              <a:extLst>
                <a:ext uri="{FF2B5EF4-FFF2-40B4-BE49-F238E27FC236}">
                  <a16:creationId xmlns:a16="http://schemas.microsoft.com/office/drawing/2014/main" id="{6EBB8025-41CB-49E4-B137-6E180F25098F}"/>
                </a:ext>
              </a:extLst>
            </p:cNvPr>
            <p:cNvGrpSpPr/>
            <p:nvPr/>
          </p:nvGrpSpPr>
          <p:grpSpPr>
            <a:xfrm>
              <a:off x="2243731" y="3192308"/>
              <a:ext cx="2743200" cy="508758"/>
              <a:chOff x="1066801" y="2238247"/>
              <a:chExt cx="2743200" cy="508758"/>
            </a:xfrm>
          </p:grpSpPr>
          <p:sp>
            <p:nvSpPr>
              <p:cNvPr id="231" name="Freeform: Shape 230">
                <a:extLst>
                  <a:ext uri="{FF2B5EF4-FFF2-40B4-BE49-F238E27FC236}">
                    <a16:creationId xmlns:a16="http://schemas.microsoft.com/office/drawing/2014/main" id="{2FAB2064-DA9E-422A-B789-F19844764DD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Text Box 10">
                <a:extLst>
                  <a:ext uri="{FF2B5EF4-FFF2-40B4-BE49-F238E27FC236}">
                    <a16:creationId xmlns:a16="http://schemas.microsoft.com/office/drawing/2014/main" id="{42008B48-3567-4378-8A3D-E170C61EE72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24" name="Group 223">
              <a:extLst>
                <a:ext uri="{FF2B5EF4-FFF2-40B4-BE49-F238E27FC236}">
                  <a16:creationId xmlns:a16="http://schemas.microsoft.com/office/drawing/2014/main" id="{80446E7E-93BA-40F2-90DE-639C6FE0A93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25" name="Freeform: Shape 224">
                <a:extLst>
                  <a:ext uri="{FF2B5EF4-FFF2-40B4-BE49-F238E27FC236}">
                    <a16:creationId xmlns:a16="http://schemas.microsoft.com/office/drawing/2014/main" id="{65D8E311-4360-49BA-BDF3-F16358027D7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Oval 225">
                <a:extLst>
                  <a:ext uri="{FF2B5EF4-FFF2-40B4-BE49-F238E27FC236}">
                    <a16:creationId xmlns:a16="http://schemas.microsoft.com/office/drawing/2014/main" id="{0773F039-A17B-43EE-89C9-2033DB62578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7" name="Graphic 26" descr="Hike">
                <a:extLst>
                  <a:ext uri="{FF2B5EF4-FFF2-40B4-BE49-F238E27FC236}">
                    <a16:creationId xmlns:a16="http://schemas.microsoft.com/office/drawing/2014/main" id="{E375B70A-F3BB-443D-822E-51EA65AEC77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28" name="Freeform: Shape 227">
                  <a:extLst>
                    <a:ext uri="{FF2B5EF4-FFF2-40B4-BE49-F238E27FC236}">
                      <a16:creationId xmlns:a16="http://schemas.microsoft.com/office/drawing/2014/main" id="{A5DE4002-1F6B-4F09-BA84-07DC7387082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CDA82663-1E6F-441F-A1FE-03109897BA5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F5B5DCCB-12B1-401E-8F46-2E91A1A3D5D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33" name="TextBox 232">
            <a:extLst>
              <a:ext uri="{FF2B5EF4-FFF2-40B4-BE49-F238E27FC236}">
                <a16:creationId xmlns:a16="http://schemas.microsoft.com/office/drawing/2014/main" id="{D2FBA78B-3ECA-4BEE-B8F8-21F122DFEFF6}"/>
              </a:ext>
            </a:extLst>
          </p:cNvPr>
          <p:cNvSpPr txBox="1"/>
          <p:nvPr/>
        </p:nvSpPr>
        <p:spPr>
          <a:xfrm>
            <a:off x="450355" y="4646090"/>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35" name="Chart 234">
            <a:extLst>
              <a:ext uri="{FF2B5EF4-FFF2-40B4-BE49-F238E27FC236}">
                <a16:creationId xmlns:a16="http://schemas.microsoft.com/office/drawing/2014/main" id="{7A13E22E-92AC-4C52-8CC9-849E6E80039E}"/>
              </a:ext>
            </a:extLst>
          </p:cNvPr>
          <p:cNvGraphicFramePr>
            <a:graphicFrameLocks noChangeAspect="1"/>
          </p:cNvGraphicFramePr>
          <p:nvPr>
            <p:extLst/>
          </p:nvPr>
        </p:nvGraphicFramePr>
        <p:xfrm>
          <a:off x="5549632" y="3437228"/>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215" name="Picture 214">
            <a:hlinkClick r:id="rId8"/>
            <a:extLst>
              <a:ext uri="{FF2B5EF4-FFF2-40B4-BE49-F238E27FC236}">
                <a16:creationId xmlns:a16="http://schemas.microsoft.com/office/drawing/2014/main" id="{35F4F571-24AC-4E0B-8ACC-EE1190BC45F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065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270"/>
                                        </p:tgtEl>
                                        <p:attrNameLst>
                                          <p:attrName>style.visibility</p:attrName>
                                        </p:attrNameLst>
                                      </p:cBhvr>
                                      <p:to>
                                        <p:strVal val="visible"/>
                                      </p:to>
                                    </p:set>
                                    <p:animEffect transition="in" filter="wipe(down)">
                                      <p:cBhvr>
                                        <p:cTn id="47" dur="500"/>
                                        <p:tgtEl>
                                          <p:spTgt spid="270"/>
                                        </p:tgtEl>
                                      </p:cBhvr>
                                    </p:animEffect>
                                  </p:childTnLst>
                                </p:cTn>
                              </p:par>
                            </p:childTnLst>
                          </p:cTn>
                        </p:par>
                        <p:par>
                          <p:cTn id="48" fill="hold">
                            <p:stCondLst>
                              <p:cond delay="7250"/>
                            </p:stCondLst>
                            <p:childTnLst>
                              <p:par>
                                <p:cTn id="49" presetID="2" presetClass="entr" presetSubtype="8" fill="hold" nodeType="afterEffect">
                                  <p:stCondLst>
                                    <p:cond delay="0"/>
                                  </p:stCondLst>
                                  <p:childTnLst>
                                    <p:set>
                                      <p:cBhvr>
                                        <p:cTn id="50" dur="1" fill="hold">
                                          <p:stCondLst>
                                            <p:cond delay="0"/>
                                          </p:stCondLst>
                                        </p:cTn>
                                        <p:tgtEl>
                                          <p:spTgt spid="190"/>
                                        </p:tgtEl>
                                        <p:attrNameLst>
                                          <p:attrName>style.visibility</p:attrName>
                                        </p:attrNameLst>
                                      </p:cBhvr>
                                      <p:to>
                                        <p:strVal val="visible"/>
                                      </p:to>
                                    </p:set>
                                    <p:anim calcmode="lin" valueType="num">
                                      <p:cBhvr additive="base">
                                        <p:cTn id="51" dur="500" fill="hold"/>
                                        <p:tgtEl>
                                          <p:spTgt spid="190"/>
                                        </p:tgtEl>
                                        <p:attrNameLst>
                                          <p:attrName>ppt_x</p:attrName>
                                        </p:attrNameLst>
                                      </p:cBhvr>
                                      <p:tavLst>
                                        <p:tav tm="0">
                                          <p:val>
                                            <p:strVal val="0-#ppt_w/2"/>
                                          </p:val>
                                        </p:tav>
                                        <p:tav tm="100000">
                                          <p:val>
                                            <p:strVal val="#ppt_x"/>
                                          </p:val>
                                        </p:tav>
                                      </p:tavLst>
                                    </p:anim>
                                    <p:anim calcmode="lin" valueType="num">
                                      <p:cBhvr additive="base">
                                        <p:cTn id="52" dur="500" fill="hold"/>
                                        <p:tgtEl>
                                          <p:spTgt spid="190"/>
                                        </p:tgtEl>
                                        <p:attrNameLst>
                                          <p:attrName>ppt_y</p:attrName>
                                        </p:attrNameLst>
                                      </p:cBhvr>
                                      <p:tavLst>
                                        <p:tav tm="0">
                                          <p:val>
                                            <p:strVal val="#ppt_y"/>
                                          </p:val>
                                        </p:tav>
                                        <p:tav tm="100000">
                                          <p:val>
                                            <p:strVal val="#ppt_y"/>
                                          </p:val>
                                        </p:tav>
                                      </p:tavLst>
                                    </p:anim>
                                  </p:childTnLst>
                                </p:cTn>
                              </p:par>
                            </p:childTnLst>
                          </p:cTn>
                        </p:par>
                        <p:par>
                          <p:cTn id="53" fill="hold">
                            <p:stCondLst>
                              <p:cond delay="7750"/>
                            </p:stCondLst>
                            <p:childTnLst>
                              <p:par>
                                <p:cTn id="54" presetID="42" presetClass="entr" presetSubtype="0" fill="hold" grpId="0" nodeType="afterEffect">
                                  <p:stCondLst>
                                    <p:cond delay="0"/>
                                  </p:stCondLst>
                                  <p:childTnLst>
                                    <p:set>
                                      <p:cBhvr>
                                        <p:cTn id="55" dur="1" fill="hold">
                                          <p:stCondLst>
                                            <p:cond delay="0"/>
                                          </p:stCondLst>
                                        </p:cTn>
                                        <p:tgtEl>
                                          <p:spTgt spid="202"/>
                                        </p:tgtEl>
                                        <p:attrNameLst>
                                          <p:attrName>style.visibility</p:attrName>
                                        </p:attrNameLst>
                                      </p:cBhvr>
                                      <p:to>
                                        <p:strVal val="visible"/>
                                      </p:to>
                                    </p:set>
                                    <p:animEffect transition="in" filter="fade">
                                      <p:cBhvr>
                                        <p:cTn id="56" dur="1000"/>
                                        <p:tgtEl>
                                          <p:spTgt spid="202"/>
                                        </p:tgtEl>
                                      </p:cBhvr>
                                    </p:animEffect>
                                    <p:anim calcmode="lin" valueType="num">
                                      <p:cBhvr>
                                        <p:cTn id="57" dur="1000" fill="hold"/>
                                        <p:tgtEl>
                                          <p:spTgt spid="202"/>
                                        </p:tgtEl>
                                        <p:attrNameLst>
                                          <p:attrName>ppt_x</p:attrName>
                                        </p:attrNameLst>
                                      </p:cBhvr>
                                      <p:tavLst>
                                        <p:tav tm="0">
                                          <p:val>
                                            <p:strVal val="#ppt_x"/>
                                          </p:val>
                                        </p:tav>
                                        <p:tav tm="100000">
                                          <p:val>
                                            <p:strVal val="#ppt_x"/>
                                          </p:val>
                                        </p:tav>
                                      </p:tavLst>
                                    </p:anim>
                                    <p:anim calcmode="lin" valueType="num">
                                      <p:cBhvr>
                                        <p:cTn id="58" dur="1000" fill="hold"/>
                                        <p:tgtEl>
                                          <p:spTgt spid="202"/>
                                        </p:tgtEl>
                                        <p:attrNameLst>
                                          <p:attrName>ppt_y</p:attrName>
                                        </p:attrNameLst>
                                      </p:cBhvr>
                                      <p:tavLst>
                                        <p:tav tm="0">
                                          <p:val>
                                            <p:strVal val="#ppt_y+.1"/>
                                          </p:val>
                                        </p:tav>
                                        <p:tav tm="100000">
                                          <p:val>
                                            <p:strVal val="#ppt_y"/>
                                          </p:val>
                                        </p:tav>
                                      </p:tavLst>
                                    </p:anim>
                                  </p:childTnLst>
                                </p:cTn>
                              </p:par>
                            </p:childTnLst>
                          </p:cTn>
                        </p:par>
                        <p:par>
                          <p:cTn id="59" fill="hold">
                            <p:stCondLst>
                              <p:cond delay="8750"/>
                            </p:stCondLst>
                            <p:childTnLst>
                              <p:par>
                                <p:cTn id="60" presetID="31" presetClass="entr" presetSubtype="0" fill="hold" grpId="0" nodeType="afterEffect">
                                  <p:stCondLst>
                                    <p:cond delay="0"/>
                                  </p:stCondLst>
                                  <p:childTnLst>
                                    <p:set>
                                      <p:cBhvr>
                                        <p:cTn id="61" dur="1" fill="hold">
                                          <p:stCondLst>
                                            <p:cond delay="0"/>
                                          </p:stCondLst>
                                        </p:cTn>
                                        <p:tgtEl>
                                          <p:spTgt spid="221"/>
                                        </p:tgtEl>
                                        <p:attrNameLst>
                                          <p:attrName>style.visibility</p:attrName>
                                        </p:attrNameLst>
                                      </p:cBhvr>
                                      <p:to>
                                        <p:strVal val="visible"/>
                                      </p:to>
                                    </p:set>
                                    <p:anim calcmode="lin" valueType="num">
                                      <p:cBhvr>
                                        <p:cTn id="62" dur="1000" fill="hold"/>
                                        <p:tgtEl>
                                          <p:spTgt spid="221"/>
                                        </p:tgtEl>
                                        <p:attrNameLst>
                                          <p:attrName>ppt_w</p:attrName>
                                        </p:attrNameLst>
                                      </p:cBhvr>
                                      <p:tavLst>
                                        <p:tav tm="0">
                                          <p:val>
                                            <p:fltVal val="0"/>
                                          </p:val>
                                        </p:tav>
                                        <p:tav tm="100000">
                                          <p:val>
                                            <p:strVal val="#ppt_w"/>
                                          </p:val>
                                        </p:tav>
                                      </p:tavLst>
                                    </p:anim>
                                    <p:anim calcmode="lin" valueType="num">
                                      <p:cBhvr>
                                        <p:cTn id="63" dur="1000" fill="hold"/>
                                        <p:tgtEl>
                                          <p:spTgt spid="221"/>
                                        </p:tgtEl>
                                        <p:attrNameLst>
                                          <p:attrName>ppt_h</p:attrName>
                                        </p:attrNameLst>
                                      </p:cBhvr>
                                      <p:tavLst>
                                        <p:tav tm="0">
                                          <p:val>
                                            <p:fltVal val="0"/>
                                          </p:val>
                                        </p:tav>
                                        <p:tav tm="100000">
                                          <p:val>
                                            <p:strVal val="#ppt_h"/>
                                          </p:val>
                                        </p:tav>
                                      </p:tavLst>
                                    </p:anim>
                                    <p:anim calcmode="lin" valueType="num">
                                      <p:cBhvr>
                                        <p:cTn id="64" dur="1000" fill="hold"/>
                                        <p:tgtEl>
                                          <p:spTgt spid="221"/>
                                        </p:tgtEl>
                                        <p:attrNameLst>
                                          <p:attrName>style.rotation</p:attrName>
                                        </p:attrNameLst>
                                      </p:cBhvr>
                                      <p:tavLst>
                                        <p:tav tm="0">
                                          <p:val>
                                            <p:fltVal val="90"/>
                                          </p:val>
                                        </p:tav>
                                        <p:tav tm="100000">
                                          <p:val>
                                            <p:fltVal val="0"/>
                                          </p:val>
                                        </p:tav>
                                      </p:tavLst>
                                    </p:anim>
                                    <p:animEffect transition="in" filter="fade">
                                      <p:cBhvr>
                                        <p:cTn id="65" dur="1000"/>
                                        <p:tgtEl>
                                          <p:spTgt spid="221"/>
                                        </p:tgtEl>
                                      </p:cBhvr>
                                    </p:animEffect>
                                  </p:childTnLst>
                                </p:cTn>
                              </p:par>
                            </p:childTnLst>
                          </p:cTn>
                        </p:par>
                        <p:par>
                          <p:cTn id="66" fill="hold">
                            <p:stCondLst>
                              <p:cond delay="9750"/>
                            </p:stCondLst>
                            <p:childTnLst>
                              <p:par>
                                <p:cTn id="67" presetID="2" presetClass="entr" presetSubtype="2" fill="hold" nodeType="afterEffect">
                                  <p:stCondLst>
                                    <p:cond delay="0"/>
                                  </p:stCondLst>
                                  <p:childTnLst>
                                    <p:set>
                                      <p:cBhvr>
                                        <p:cTn id="68" dur="1" fill="hold">
                                          <p:stCondLst>
                                            <p:cond delay="0"/>
                                          </p:stCondLst>
                                        </p:cTn>
                                        <p:tgtEl>
                                          <p:spTgt spid="203"/>
                                        </p:tgtEl>
                                        <p:attrNameLst>
                                          <p:attrName>style.visibility</p:attrName>
                                        </p:attrNameLst>
                                      </p:cBhvr>
                                      <p:to>
                                        <p:strVal val="visible"/>
                                      </p:to>
                                    </p:set>
                                    <p:anim calcmode="lin" valueType="num">
                                      <p:cBhvr additive="base">
                                        <p:cTn id="69" dur="500" fill="hold"/>
                                        <p:tgtEl>
                                          <p:spTgt spid="203"/>
                                        </p:tgtEl>
                                        <p:attrNameLst>
                                          <p:attrName>ppt_x</p:attrName>
                                        </p:attrNameLst>
                                      </p:cBhvr>
                                      <p:tavLst>
                                        <p:tav tm="0">
                                          <p:val>
                                            <p:strVal val="1+#ppt_w/2"/>
                                          </p:val>
                                        </p:tav>
                                        <p:tav tm="100000">
                                          <p:val>
                                            <p:strVal val="#ppt_x"/>
                                          </p:val>
                                        </p:tav>
                                      </p:tavLst>
                                    </p:anim>
                                    <p:anim calcmode="lin" valueType="num">
                                      <p:cBhvr additive="base">
                                        <p:cTn id="70" dur="500" fill="hold"/>
                                        <p:tgtEl>
                                          <p:spTgt spid="203"/>
                                        </p:tgtEl>
                                        <p:attrNameLst>
                                          <p:attrName>ppt_y</p:attrName>
                                        </p:attrNameLst>
                                      </p:cBhvr>
                                      <p:tavLst>
                                        <p:tav tm="0">
                                          <p:val>
                                            <p:strVal val="#ppt_y"/>
                                          </p:val>
                                        </p:tav>
                                        <p:tav tm="100000">
                                          <p:val>
                                            <p:strVal val="#ppt_y"/>
                                          </p:val>
                                        </p:tav>
                                      </p:tavLst>
                                    </p:anim>
                                  </p:childTnLst>
                                </p:cTn>
                              </p:par>
                            </p:childTnLst>
                          </p:cTn>
                        </p:par>
                        <p:par>
                          <p:cTn id="71" fill="hold">
                            <p:stCondLst>
                              <p:cond delay="10250"/>
                            </p:stCondLst>
                            <p:childTnLst>
                              <p:par>
                                <p:cTn id="72" presetID="42" presetClass="entr" presetSubtype="0" fill="hold" grpId="0" nodeType="afterEffect">
                                  <p:stCondLst>
                                    <p:cond delay="0"/>
                                  </p:stCondLst>
                                  <p:childTnLst>
                                    <p:set>
                                      <p:cBhvr>
                                        <p:cTn id="73" dur="1" fill="hold">
                                          <p:stCondLst>
                                            <p:cond delay="0"/>
                                          </p:stCondLst>
                                        </p:cTn>
                                        <p:tgtEl>
                                          <p:spTgt spid="201"/>
                                        </p:tgtEl>
                                        <p:attrNameLst>
                                          <p:attrName>style.visibility</p:attrName>
                                        </p:attrNameLst>
                                      </p:cBhvr>
                                      <p:to>
                                        <p:strVal val="visible"/>
                                      </p:to>
                                    </p:set>
                                    <p:animEffect transition="in" filter="fade">
                                      <p:cBhvr>
                                        <p:cTn id="74" dur="1000"/>
                                        <p:tgtEl>
                                          <p:spTgt spid="201"/>
                                        </p:tgtEl>
                                      </p:cBhvr>
                                    </p:animEffect>
                                    <p:anim calcmode="lin" valueType="num">
                                      <p:cBhvr>
                                        <p:cTn id="75" dur="1000" fill="hold"/>
                                        <p:tgtEl>
                                          <p:spTgt spid="201"/>
                                        </p:tgtEl>
                                        <p:attrNameLst>
                                          <p:attrName>ppt_x</p:attrName>
                                        </p:attrNameLst>
                                      </p:cBhvr>
                                      <p:tavLst>
                                        <p:tav tm="0">
                                          <p:val>
                                            <p:strVal val="#ppt_x"/>
                                          </p:val>
                                        </p:tav>
                                        <p:tav tm="100000">
                                          <p:val>
                                            <p:strVal val="#ppt_x"/>
                                          </p:val>
                                        </p:tav>
                                      </p:tavLst>
                                    </p:anim>
                                    <p:anim calcmode="lin" valueType="num">
                                      <p:cBhvr>
                                        <p:cTn id="76" dur="1000" fill="hold"/>
                                        <p:tgtEl>
                                          <p:spTgt spid="201"/>
                                        </p:tgtEl>
                                        <p:attrNameLst>
                                          <p:attrName>ppt_y</p:attrName>
                                        </p:attrNameLst>
                                      </p:cBhvr>
                                      <p:tavLst>
                                        <p:tav tm="0">
                                          <p:val>
                                            <p:strVal val="#ppt_y+.1"/>
                                          </p:val>
                                        </p:tav>
                                        <p:tav tm="100000">
                                          <p:val>
                                            <p:strVal val="#ppt_y"/>
                                          </p:val>
                                        </p:tav>
                                      </p:tavLst>
                                    </p:anim>
                                  </p:childTnLst>
                                </p:cTn>
                              </p:par>
                            </p:childTnLst>
                          </p:cTn>
                        </p:par>
                        <p:par>
                          <p:cTn id="77" fill="hold">
                            <p:stCondLst>
                              <p:cond delay="11250"/>
                            </p:stCondLst>
                            <p:childTnLst>
                              <p:par>
                                <p:cTn id="78" presetID="31" presetClass="entr" presetSubtype="0" fill="hold" grpId="0" nodeType="afterEffect">
                                  <p:stCondLst>
                                    <p:cond delay="0"/>
                                  </p:stCondLst>
                                  <p:childTnLst>
                                    <p:set>
                                      <p:cBhvr>
                                        <p:cTn id="79" dur="1" fill="hold">
                                          <p:stCondLst>
                                            <p:cond delay="0"/>
                                          </p:stCondLst>
                                        </p:cTn>
                                        <p:tgtEl>
                                          <p:spTgt spid="220"/>
                                        </p:tgtEl>
                                        <p:attrNameLst>
                                          <p:attrName>style.visibility</p:attrName>
                                        </p:attrNameLst>
                                      </p:cBhvr>
                                      <p:to>
                                        <p:strVal val="visible"/>
                                      </p:to>
                                    </p:set>
                                    <p:anim calcmode="lin" valueType="num">
                                      <p:cBhvr>
                                        <p:cTn id="80" dur="1000" fill="hold"/>
                                        <p:tgtEl>
                                          <p:spTgt spid="220"/>
                                        </p:tgtEl>
                                        <p:attrNameLst>
                                          <p:attrName>ppt_w</p:attrName>
                                        </p:attrNameLst>
                                      </p:cBhvr>
                                      <p:tavLst>
                                        <p:tav tm="0">
                                          <p:val>
                                            <p:fltVal val="0"/>
                                          </p:val>
                                        </p:tav>
                                        <p:tav tm="100000">
                                          <p:val>
                                            <p:strVal val="#ppt_w"/>
                                          </p:val>
                                        </p:tav>
                                      </p:tavLst>
                                    </p:anim>
                                    <p:anim calcmode="lin" valueType="num">
                                      <p:cBhvr>
                                        <p:cTn id="81" dur="1000" fill="hold"/>
                                        <p:tgtEl>
                                          <p:spTgt spid="220"/>
                                        </p:tgtEl>
                                        <p:attrNameLst>
                                          <p:attrName>ppt_h</p:attrName>
                                        </p:attrNameLst>
                                      </p:cBhvr>
                                      <p:tavLst>
                                        <p:tav tm="0">
                                          <p:val>
                                            <p:fltVal val="0"/>
                                          </p:val>
                                        </p:tav>
                                        <p:tav tm="100000">
                                          <p:val>
                                            <p:strVal val="#ppt_h"/>
                                          </p:val>
                                        </p:tav>
                                      </p:tavLst>
                                    </p:anim>
                                    <p:anim calcmode="lin" valueType="num">
                                      <p:cBhvr>
                                        <p:cTn id="82" dur="1000" fill="hold"/>
                                        <p:tgtEl>
                                          <p:spTgt spid="220"/>
                                        </p:tgtEl>
                                        <p:attrNameLst>
                                          <p:attrName>style.rotation</p:attrName>
                                        </p:attrNameLst>
                                      </p:cBhvr>
                                      <p:tavLst>
                                        <p:tav tm="0">
                                          <p:val>
                                            <p:fltVal val="90"/>
                                          </p:val>
                                        </p:tav>
                                        <p:tav tm="100000">
                                          <p:val>
                                            <p:fltVal val="0"/>
                                          </p:val>
                                        </p:tav>
                                      </p:tavLst>
                                    </p:anim>
                                    <p:animEffect transition="in" filter="fade">
                                      <p:cBhvr>
                                        <p:cTn id="83" dur="1000"/>
                                        <p:tgtEl>
                                          <p:spTgt spid="220"/>
                                        </p:tgtEl>
                                      </p:cBhvr>
                                    </p:animEffect>
                                  </p:childTnLst>
                                </p:cTn>
                              </p:par>
                            </p:childTnLst>
                          </p:cTn>
                        </p:par>
                        <p:par>
                          <p:cTn id="84" fill="hold">
                            <p:stCondLst>
                              <p:cond delay="12250"/>
                            </p:stCondLst>
                            <p:childTnLst>
                              <p:par>
                                <p:cTn id="85" presetID="2" presetClass="entr" presetSubtype="8" fill="hold" nodeType="afterEffect">
                                  <p:stCondLst>
                                    <p:cond delay="0"/>
                                  </p:stCondLst>
                                  <p:childTnLst>
                                    <p:set>
                                      <p:cBhvr>
                                        <p:cTn id="86" dur="1" fill="hold">
                                          <p:stCondLst>
                                            <p:cond delay="0"/>
                                          </p:stCondLst>
                                        </p:cTn>
                                        <p:tgtEl>
                                          <p:spTgt spid="222"/>
                                        </p:tgtEl>
                                        <p:attrNameLst>
                                          <p:attrName>style.visibility</p:attrName>
                                        </p:attrNameLst>
                                      </p:cBhvr>
                                      <p:to>
                                        <p:strVal val="visible"/>
                                      </p:to>
                                    </p:set>
                                    <p:anim calcmode="lin" valueType="num">
                                      <p:cBhvr additive="base">
                                        <p:cTn id="87" dur="500" fill="hold"/>
                                        <p:tgtEl>
                                          <p:spTgt spid="222"/>
                                        </p:tgtEl>
                                        <p:attrNameLst>
                                          <p:attrName>ppt_x</p:attrName>
                                        </p:attrNameLst>
                                      </p:cBhvr>
                                      <p:tavLst>
                                        <p:tav tm="0">
                                          <p:val>
                                            <p:strVal val="0-#ppt_w/2"/>
                                          </p:val>
                                        </p:tav>
                                        <p:tav tm="100000">
                                          <p:val>
                                            <p:strVal val="#ppt_x"/>
                                          </p:val>
                                        </p:tav>
                                      </p:tavLst>
                                    </p:anim>
                                    <p:anim calcmode="lin" valueType="num">
                                      <p:cBhvr additive="base">
                                        <p:cTn id="88" dur="500" fill="hold"/>
                                        <p:tgtEl>
                                          <p:spTgt spid="222"/>
                                        </p:tgtEl>
                                        <p:attrNameLst>
                                          <p:attrName>ppt_y</p:attrName>
                                        </p:attrNameLst>
                                      </p:cBhvr>
                                      <p:tavLst>
                                        <p:tav tm="0">
                                          <p:val>
                                            <p:strVal val="#ppt_y"/>
                                          </p:val>
                                        </p:tav>
                                        <p:tav tm="100000">
                                          <p:val>
                                            <p:strVal val="#ppt_y"/>
                                          </p:val>
                                        </p:tav>
                                      </p:tavLst>
                                    </p:anim>
                                  </p:childTnLst>
                                </p:cTn>
                              </p:par>
                            </p:childTnLst>
                          </p:cTn>
                        </p:par>
                        <p:par>
                          <p:cTn id="89" fill="hold">
                            <p:stCondLst>
                              <p:cond delay="12750"/>
                            </p:stCondLst>
                            <p:childTnLst>
                              <p:par>
                                <p:cTn id="90" presetID="42" presetClass="entr" presetSubtype="0" fill="hold" grpId="0" nodeType="afterEffect">
                                  <p:stCondLst>
                                    <p:cond delay="0"/>
                                  </p:stCondLst>
                                  <p:childTnLst>
                                    <p:set>
                                      <p:cBhvr>
                                        <p:cTn id="91" dur="1" fill="hold">
                                          <p:stCondLst>
                                            <p:cond delay="0"/>
                                          </p:stCondLst>
                                        </p:cTn>
                                        <p:tgtEl>
                                          <p:spTgt spid="233"/>
                                        </p:tgtEl>
                                        <p:attrNameLst>
                                          <p:attrName>style.visibility</p:attrName>
                                        </p:attrNameLst>
                                      </p:cBhvr>
                                      <p:to>
                                        <p:strVal val="visible"/>
                                      </p:to>
                                    </p:set>
                                    <p:animEffect transition="in" filter="fade">
                                      <p:cBhvr>
                                        <p:cTn id="92" dur="1000"/>
                                        <p:tgtEl>
                                          <p:spTgt spid="233"/>
                                        </p:tgtEl>
                                      </p:cBhvr>
                                    </p:animEffect>
                                    <p:anim calcmode="lin" valueType="num">
                                      <p:cBhvr>
                                        <p:cTn id="93" dur="1000" fill="hold"/>
                                        <p:tgtEl>
                                          <p:spTgt spid="233"/>
                                        </p:tgtEl>
                                        <p:attrNameLst>
                                          <p:attrName>ppt_x</p:attrName>
                                        </p:attrNameLst>
                                      </p:cBhvr>
                                      <p:tavLst>
                                        <p:tav tm="0">
                                          <p:val>
                                            <p:strVal val="#ppt_x"/>
                                          </p:val>
                                        </p:tav>
                                        <p:tav tm="100000">
                                          <p:val>
                                            <p:strVal val="#ppt_x"/>
                                          </p:val>
                                        </p:tav>
                                      </p:tavLst>
                                    </p:anim>
                                    <p:anim calcmode="lin" valueType="num">
                                      <p:cBhvr>
                                        <p:cTn id="94" dur="1000" fill="hold"/>
                                        <p:tgtEl>
                                          <p:spTgt spid="233"/>
                                        </p:tgtEl>
                                        <p:attrNameLst>
                                          <p:attrName>ppt_y</p:attrName>
                                        </p:attrNameLst>
                                      </p:cBhvr>
                                      <p:tavLst>
                                        <p:tav tm="0">
                                          <p:val>
                                            <p:strVal val="#ppt_y+.1"/>
                                          </p:val>
                                        </p:tav>
                                        <p:tav tm="100000">
                                          <p:val>
                                            <p:strVal val="#ppt_y"/>
                                          </p:val>
                                        </p:tav>
                                      </p:tavLst>
                                    </p:anim>
                                  </p:childTnLst>
                                </p:cTn>
                              </p:par>
                            </p:childTnLst>
                          </p:cTn>
                        </p:par>
                        <p:par>
                          <p:cTn id="95" fill="hold">
                            <p:stCondLst>
                              <p:cond delay="13750"/>
                            </p:stCondLst>
                            <p:childTnLst>
                              <p:par>
                                <p:cTn id="96" presetID="31" presetClass="entr" presetSubtype="0" fill="hold" grpId="0" nodeType="afterEffect">
                                  <p:stCondLst>
                                    <p:cond delay="0"/>
                                  </p:stCondLst>
                                  <p:childTnLst>
                                    <p:set>
                                      <p:cBhvr>
                                        <p:cTn id="97" dur="1" fill="hold">
                                          <p:stCondLst>
                                            <p:cond delay="0"/>
                                          </p:stCondLst>
                                        </p:cTn>
                                        <p:tgtEl>
                                          <p:spTgt spid="235"/>
                                        </p:tgtEl>
                                        <p:attrNameLst>
                                          <p:attrName>style.visibility</p:attrName>
                                        </p:attrNameLst>
                                      </p:cBhvr>
                                      <p:to>
                                        <p:strVal val="visible"/>
                                      </p:to>
                                    </p:set>
                                    <p:anim calcmode="lin" valueType="num">
                                      <p:cBhvr>
                                        <p:cTn id="98" dur="1000" fill="hold"/>
                                        <p:tgtEl>
                                          <p:spTgt spid="235"/>
                                        </p:tgtEl>
                                        <p:attrNameLst>
                                          <p:attrName>ppt_w</p:attrName>
                                        </p:attrNameLst>
                                      </p:cBhvr>
                                      <p:tavLst>
                                        <p:tav tm="0">
                                          <p:val>
                                            <p:fltVal val="0"/>
                                          </p:val>
                                        </p:tav>
                                        <p:tav tm="100000">
                                          <p:val>
                                            <p:strVal val="#ppt_w"/>
                                          </p:val>
                                        </p:tav>
                                      </p:tavLst>
                                    </p:anim>
                                    <p:anim calcmode="lin" valueType="num">
                                      <p:cBhvr>
                                        <p:cTn id="99" dur="1000" fill="hold"/>
                                        <p:tgtEl>
                                          <p:spTgt spid="235"/>
                                        </p:tgtEl>
                                        <p:attrNameLst>
                                          <p:attrName>ppt_h</p:attrName>
                                        </p:attrNameLst>
                                      </p:cBhvr>
                                      <p:tavLst>
                                        <p:tav tm="0">
                                          <p:val>
                                            <p:fltVal val="0"/>
                                          </p:val>
                                        </p:tav>
                                        <p:tav tm="100000">
                                          <p:val>
                                            <p:strVal val="#ppt_h"/>
                                          </p:val>
                                        </p:tav>
                                      </p:tavLst>
                                    </p:anim>
                                    <p:anim calcmode="lin" valueType="num">
                                      <p:cBhvr>
                                        <p:cTn id="100" dur="1000" fill="hold"/>
                                        <p:tgtEl>
                                          <p:spTgt spid="235"/>
                                        </p:tgtEl>
                                        <p:attrNameLst>
                                          <p:attrName>style.rotation</p:attrName>
                                        </p:attrNameLst>
                                      </p:cBhvr>
                                      <p:tavLst>
                                        <p:tav tm="0">
                                          <p:val>
                                            <p:fltVal val="90"/>
                                          </p:val>
                                        </p:tav>
                                        <p:tav tm="100000">
                                          <p:val>
                                            <p:fltVal val="0"/>
                                          </p:val>
                                        </p:tav>
                                      </p:tavLst>
                                    </p:anim>
                                    <p:animEffect transition="in" filter="fade">
                                      <p:cBhvr>
                                        <p:cTn id="101" dur="1000"/>
                                        <p:tgtEl>
                                          <p:spTgt spid="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p:bldP spid="202" grpId="0"/>
      <p:bldGraphic spid="220" grpId="0">
        <p:bldAsOne/>
      </p:bldGraphic>
      <p:bldGraphic spid="221" grpId="0">
        <p:bldAsOne/>
      </p:bldGraphic>
      <p:bldP spid="233" grpId="0"/>
      <p:bldGraphic spid="23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2019-06-23T18:23:28Z</dcterms:modified>
</cp:coreProperties>
</file>