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a:t>
            </a:r>
            <a:endParaRPr lang="en-US" dirty="0">
              <a:solidFill>
                <a:schemeClr val="bg2">
                  <a:lumMod val="50000"/>
                </a:schemeClr>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50000"/>
                </a:schemeClr>
              </a:solidFill>
              <a:latin typeface="Candara" panose="020E0502030303020204" pitchFamily="34" charset="0"/>
            </a:endParaRPr>
          </a:p>
          <a:p>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2">
                  <a:lumMod val="50000"/>
                </a:schemeClr>
              </a:solidFill>
              <a:latin typeface="Candara" panose="020E0502030303020204" pitchFamily="34" charset="0"/>
            </a:endParaRPr>
          </a:p>
        </p:txBody>
      </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0001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2979</TotalTime>
  <Words>1480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595</cp:revision>
  <dcterms:created xsi:type="dcterms:W3CDTF">2015-12-31T02:20:12Z</dcterms:created>
  <dcterms:modified xsi:type="dcterms:W3CDTF">2016-09-27T21:23:38Z</dcterms:modified>
</cp:coreProperties>
</file>