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73"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a:srgbClr val="FFC000"/>
    <a:srgbClr val="A5A5A5"/>
    <a:srgbClr val="ED7D31"/>
    <a:srgbClr val="5B9BD5"/>
    <a:srgbClr val="70AD47"/>
    <a:srgbClr val="878889"/>
    <a:srgbClr val="969696"/>
    <a:srgbClr val="9B9B9B"/>
    <a:srgbClr val="4F7D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9/27/2016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9/27/2016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10" name="Picture 9">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395707" y="1912227"/>
            <a:ext cx="3474720" cy="4401205"/>
          </a:xfrm>
          <a:prstGeom prst="rect">
            <a:avLst/>
          </a:prstGeom>
          <a:noFill/>
        </p:spPr>
        <p:txBody>
          <a:bodyPr wrap="square" rtlCol="0">
            <a:spAutoFit/>
          </a:bodyPr>
          <a:lstStyle/>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chemeClr val="bg2">
                  <a:lumMod val="50000"/>
                </a:schemeClr>
              </a:solidFill>
              <a:latin typeface="Candara" panose="020E0502030303020204" pitchFamily="34" charset="0"/>
            </a:endParaRPr>
          </a:p>
          <a:p>
            <a:r>
              <a:rPr lang="en-US" sz="1400" dirty="0">
                <a:solidFill>
                  <a:schemeClr val="bg2">
                    <a:lumMod val="50000"/>
                  </a:schemeClr>
                </a:solidFill>
                <a:latin typeface="Candara" panose="020E0502030303020204" pitchFamily="34" charset="0"/>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2">
                  <a:lumMod val="50000"/>
                </a:schemeClr>
              </a:solidFill>
              <a:latin typeface="Candara" panose="020E0502030303020204" pitchFamily="34" charset="0"/>
            </a:endParaRPr>
          </a:p>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grpSp>
        <p:nvGrpSpPr>
          <p:cNvPr id="9" name="Group 8"/>
          <p:cNvGrpSpPr/>
          <p:nvPr/>
        </p:nvGrpSpPr>
        <p:grpSpPr>
          <a:xfrm>
            <a:off x="370046" y="304456"/>
            <a:ext cx="5845156" cy="1077095"/>
            <a:chOff x="587022" y="976809"/>
            <a:chExt cx="5845156" cy="1077095"/>
          </a:xfrm>
        </p:grpSpPr>
        <p:sp>
          <p:nvSpPr>
            <p:cNvPr id="10" name="TextBox 9"/>
            <p:cNvSpPr txBox="1"/>
            <p:nvPr/>
          </p:nvSpPr>
          <p:spPr>
            <a:xfrm>
              <a:off x="587022" y="976809"/>
              <a:ext cx="5508978" cy="769441"/>
            </a:xfrm>
            <a:prstGeom prst="rect">
              <a:avLst/>
            </a:prstGeom>
            <a:noFill/>
          </p:spPr>
          <p:txBody>
            <a:bodyPr wrap="square" rtlCol="0">
              <a:spAutoFit/>
            </a:bodyPr>
            <a:lstStyle/>
            <a:p>
              <a:r>
                <a:rPr lang="en-US" sz="4400" b="1" dirty="0">
                  <a:solidFill>
                    <a:srgbClr val="4C4F54"/>
                  </a:solidFill>
                  <a:latin typeface="Candara" panose="020E0502030303020204" pitchFamily="34" charset="0"/>
                </a:rPr>
                <a:t>TITLE GOES HERE</a:t>
              </a:r>
            </a:p>
          </p:txBody>
        </p:sp>
        <p:sp>
          <p:nvSpPr>
            <p:cNvPr id="11" name="TextBox 10"/>
            <p:cNvSpPr txBox="1"/>
            <p:nvPr/>
          </p:nvSpPr>
          <p:spPr>
            <a:xfrm>
              <a:off x="612683" y="1684572"/>
              <a:ext cx="5819495" cy="369332"/>
            </a:xfrm>
            <a:prstGeom prst="rect">
              <a:avLst/>
            </a:prstGeom>
            <a:noFill/>
          </p:spPr>
          <p:txBody>
            <a:bodyPr wrap="square" rtlCol="0">
              <a:spAutoFit/>
            </a:bodyPr>
            <a:lstStyle/>
            <a:p>
              <a:r>
                <a:rPr lang="en-US" dirty="0">
                  <a:solidFill>
                    <a:schemeClr val="bg2">
                      <a:lumMod val="25000"/>
                    </a:schemeClr>
                  </a:solidFill>
                  <a:latin typeface="Candara" panose="020E0502030303020204" pitchFamily="34" charset="0"/>
                </a:rPr>
                <a:t>Your Subtitle</a:t>
              </a:r>
            </a:p>
          </p:txBody>
        </p:sp>
      </p:grpSp>
      <p:sp>
        <p:nvSpPr>
          <p:cNvPr id="20" name="TextBox 19"/>
          <p:cNvSpPr txBox="1"/>
          <p:nvPr/>
        </p:nvSpPr>
        <p:spPr>
          <a:xfrm>
            <a:off x="4398820" y="1265896"/>
            <a:ext cx="3474720" cy="5047536"/>
          </a:xfrm>
          <a:prstGeom prst="rect">
            <a:avLst/>
          </a:prstGeom>
          <a:noFill/>
        </p:spPr>
        <p:txBody>
          <a:bodyPr wrap="square" rtlCol="0">
            <a:spAutoFit/>
          </a:bodyPr>
          <a:lstStyle/>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chemeClr val="bg2">
                  <a:lumMod val="50000"/>
                </a:schemeClr>
              </a:solidFill>
              <a:latin typeface="Candara" panose="020E0502030303020204" pitchFamily="34" charset="0"/>
            </a:endParaRPr>
          </a:p>
          <a:p>
            <a:r>
              <a:rPr lang="en-US" sz="1400" dirty="0">
                <a:solidFill>
                  <a:schemeClr val="bg2">
                    <a:lumMod val="50000"/>
                  </a:schemeClr>
                </a:solidFill>
                <a:latin typeface="Candara" panose="020E0502030303020204" pitchFamily="34" charset="0"/>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2">
                  <a:lumMod val="50000"/>
                </a:schemeClr>
              </a:solidFill>
              <a:latin typeface="Candara" panose="020E0502030303020204" pitchFamily="34" charset="0"/>
            </a:endParaRPr>
          </a:p>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a:p>
            <a:endParaRPr lang="en-US" sz="1400" dirty="0">
              <a:solidFill>
                <a:schemeClr val="bg2">
                  <a:lumMod val="50000"/>
                </a:schemeClr>
              </a:solidFill>
              <a:latin typeface="Candara" panose="020E0502030303020204" pitchFamily="34" charset="0"/>
            </a:endParaRPr>
          </a:p>
          <a:p>
            <a:r>
              <a:rPr lang="en-US" sz="1400" dirty="0">
                <a:solidFill>
                  <a:schemeClr val="bg2">
                    <a:lumMod val="50000"/>
                  </a:schemeClr>
                </a:solidFill>
                <a:latin typeface="Candara" panose="020E0502030303020204" pitchFamily="34" charset="0"/>
              </a:rPr>
              <a:t>Lorem ipsum dolor sit amet, consectetur adipiscing elit, sed do eiusmod.</a:t>
            </a:r>
            <a:endParaRPr lang="en-US" dirty="0">
              <a:solidFill>
                <a:schemeClr val="bg2">
                  <a:lumMod val="50000"/>
                </a:schemeClr>
              </a:solidFill>
              <a:latin typeface="Candara" panose="020E0502030303020204" pitchFamily="34" charset="0"/>
            </a:endParaRPr>
          </a:p>
        </p:txBody>
      </p:sp>
      <p:sp>
        <p:nvSpPr>
          <p:cNvPr id="21" name="TextBox 20"/>
          <p:cNvSpPr txBox="1"/>
          <p:nvPr/>
        </p:nvSpPr>
        <p:spPr>
          <a:xfrm>
            <a:off x="8235839" y="1265896"/>
            <a:ext cx="3474720" cy="3970318"/>
          </a:xfrm>
          <a:prstGeom prst="rect">
            <a:avLst/>
          </a:prstGeom>
          <a:noFill/>
        </p:spPr>
        <p:txBody>
          <a:bodyPr wrap="square" rtlCol="0">
            <a:spAutoFit/>
          </a:bodyPr>
          <a:lstStyle/>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chemeClr val="bg2">
                  <a:lumMod val="50000"/>
                </a:schemeClr>
              </a:solidFill>
              <a:latin typeface="Candara" panose="020E0502030303020204" pitchFamily="34" charset="0"/>
            </a:endParaRPr>
          </a:p>
          <a:p>
            <a:r>
              <a:rPr lang="en-US" sz="1400" dirty="0">
                <a:solidFill>
                  <a:schemeClr val="bg2">
                    <a:lumMod val="50000"/>
                  </a:schemeClr>
                </a:solidFill>
                <a:latin typeface="Candara" panose="020E0502030303020204" pitchFamily="34" charset="0"/>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2">
                  <a:lumMod val="50000"/>
                </a:schemeClr>
              </a:solidFill>
              <a:latin typeface="Candara" panose="020E0502030303020204" pitchFamily="34" charset="0"/>
            </a:endParaRPr>
          </a:p>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a:t>
            </a:r>
            <a:endParaRPr lang="en-US" dirty="0">
              <a:solidFill>
                <a:schemeClr val="bg2">
                  <a:lumMod val="50000"/>
                </a:schemeClr>
              </a:solidFill>
              <a:latin typeface="Candara" panose="020E0502030303020204" pitchFamily="34" charset="0"/>
            </a:endParaRPr>
          </a:p>
        </p:txBody>
      </p:sp>
      <p:pic>
        <p:nvPicPr>
          <p:cNvPr id="12" name="Picture 1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100017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750"/>
                                        <p:tgtEl>
                                          <p:spTgt spid="9"/>
                                        </p:tgtEl>
                                      </p:cBhvr>
                                    </p:animEffect>
                                  </p:childTnLst>
                                </p:cTn>
                              </p:par>
                            </p:childTnLst>
                          </p:cTn>
                        </p:par>
                        <p:par>
                          <p:cTn id="8" fill="hold">
                            <p:stCondLst>
                              <p:cond delay="750"/>
                            </p:stCondLst>
                            <p:childTnLst>
                              <p:par>
                                <p:cTn id="9" presetID="22" presetClass="entr" presetSubtype="1"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wipe(up)">
                                      <p:cBhvr>
                                        <p:cTn id="11" dur="1000"/>
                                        <p:tgtEl>
                                          <p:spTgt spid="8"/>
                                        </p:tgtEl>
                                      </p:cBhvr>
                                    </p:animEffect>
                                  </p:childTnLst>
                                </p:cTn>
                              </p:par>
                            </p:childTnLst>
                          </p:cTn>
                        </p:par>
                        <p:par>
                          <p:cTn id="12" fill="hold">
                            <p:stCondLst>
                              <p:cond delay="1750"/>
                            </p:stCondLst>
                            <p:childTnLst>
                              <p:par>
                                <p:cTn id="13" presetID="22" presetClass="entr" presetSubtype="1" fill="hold" grpId="0" nodeType="after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wipe(up)">
                                      <p:cBhvr>
                                        <p:cTn id="15" dur="1000"/>
                                        <p:tgtEl>
                                          <p:spTgt spid="20"/>
                                        </p:tgtEl>
                                      </p:cBhvr>
                                    </p:animEffect>
                                  </p:childTnLst>
                                </p:cTn>
                              </p:par>
                            </p:childTnLst>
                          </p:cTn>
                        </p:par>
                        <p:par>
                          <p:cTn id="16" fill="hold">
                            <p:stCondLst>
                              <p:cond delay="2750"/>
                            </p:stCondLst>
                            <p:childTnLst>
                              <p:par>
                                <p:cTn id="17" presetID="22" presetClass="entr" presetSubtype="1" fill="hold" grpId="0" nodeType="after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wipe(up)">
                                      <p:cBhvr>
                                        <p:cTn id="19"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0" grpId="0"/>
      <p:bldP spid="21"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2979</TotalTime>
  <Words>1480</Words>
  <Application>Microsoft Office PowerPoint</Application>
  <PresentationFormat>Widescreen</PresentationFormat>
  <Paragraphs>58</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595</cp:revision>
  <dcterms:created xsi:type="dcterms:W3CDTF">2015-12-31T02:20:12Z</dcterms:created>
  <dcterms:modified xsi:type="dcterms:W3CDTF">2016-09-27T21:23:38Z</dcterms:modified>
</cp:coreProperties>
</file>