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368800" y="2951945"/>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OPENING SLIDE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0" name="Freeform 9"/>
          <p:cNvSpPr>
            <a:spLocks noChangeAspect="1"/>
          </p:cNvSpPr>
          <p:nvPr/>
        </p:nvSpPr>
        <p:spPr>
          <a:xfrm>
            <a:off x="0" y="2951945"/>
            <a:ext cx="5108222" cy="914400"/>
          </a:xfrm>
          <a:custGeom>
            <a:avLst/>
            <a:gdLst>
              <a:gd name="connsiteX0" fmla="*/ 0 w 5108222"/>
              <a:gd name="connsiteY0" fmla="*/ 0 h 914400"/>
              <a:gd name="connsiteX1" fmla="*/ 4651022 w 5108222"/>
              <a:gd name="connsiteY1" fmla="*/ 0 h 914400"/>
              <a:gd name="connsiteX2" fmla="*/ 5108222 w 5108222"/>
              <a:gd name="connsiteY2" fmla="*/ 457200 h 914400"/>
              <a:gd name="connsiteX3" fmla="*/ 4651022 w 5108222"/>
              <a:gd name="connsiteY3" fmla="*/ 914400 h 914400"/>
              <a:gd name="connsiteX4" fmla="*/ 0 w 5108222"/>
              <a:gd name="connsiteY4" fmla="*/ 91440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08222" h="914400">
                <a:moveTo>
                  <a:pt x="0" y="0"/>
                </a:moveTo>
                <a:lnTo>
                  <a:pt x="4651022" y="0"/>
                </a:lnTo>
                <a:cubicBezTo>
                  <a:pt x="4903527" y="0"/>
                  <a:pt x="5108222" y="204695"/>
                  <a:pt x="5108222" y="457200"/>
                </a:cubicBezTo>
                <a:cubicBezTo>
                  <a:pt x="5108222" y="709705"/>
                  <a:pt x="4903527" y="914400"/>
                  <a:pt x="4651022" y="914400"/>
                </a:cubicBezTo>
                <a:lnTo>
                  <a:pt x="0" y="914400"/>
                </a:lnTo>
                <a:close/>
              </a:path>
            </a:pathLst>
          </a:cu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211"/>
          <p:cNvSpPr>
            <a:spLocks noChangeAspect="1" noEditPoints="1"/>
          </p:cNvSpPr>
          <p:nvPr/>
        </p:nvSpPr>
        <p:spPr bwMode="auto">
          <a:xfrm>
            <a:off x="4188177" y="3181393"/>
            <a:ext cx="627468" cy="45720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11" name="Picture 1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6659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70" fill="hold"/>
                                        <p:tgtEl>
                                          <p:spTgt spid="9"/>
                                        </p:tgtEl>
                                        <p:attrNameLst>
                                          <p:attrName>ppt_w</p:attrName>
                                        </p:attrNameLst>
                                      </p:cBhvr>
                                      <p:tavLst>
                                        <p:tav tm="0">
                                          <p:val>
                                            <p:fltVal val="0"/>
                                          </p:val>
                                        </p:tav>
                                        <p:tav tm="100000">
                                          <p:val>
                                            <p:strVal val="#ppt_w"/>
                                          </p:val>
                                        </p:tav>
                                      </p:tavLst>
                                    </p:anim>
                                    <p:anim calcmode="lin" valueType="num">
                                      <p:cBhvr>
                                        <p:cTn id="12" dur="170" fill="hold"/>
                                        <p:tgtEl>
                                          <p:spTgt spid="9"/>
                                        </p:tgtEl>
                                        <p:attrNameLst>
                                          <p:attrName>ppt_h</p:attrName>
                                        </p:attrNameLst>
                                      </p:cBhvr>
                                      <p:tavLst>
                                        <p:tav tm="0">
                                          <p:val>
                                            <p:fltVal val="0"/>
                                          </p:val>
                                        </p:tav>
                                        <p:tav tm="100000">
                                          <p:val>
                                            <p:strVal val="#ppt_h"/>
                                          </p:val>
                                        </p:tav>
                                      </p:tavLst>
                                    </p:anim>
                                    <p:animEffect transition="in" filter="fade">
                                      <p:cBhvr>
                                        <p:cTn id="13" dur="170"/>
                                        <p:tgtEl>
                                          <p:spTgt spid="9"/>
                                        </p:tgtEl>
                                      </p:cBhvr>
                                    </p:animEffect>
                                  </p:childTnLst>
                                </p:cTn>
                              </p:par>
                            </p:childTnLst>
                          </p:cTn>
                        </p:par>
                        <p:par>
                          <p:cTn id="14" fill="hold">
                            <p:stCondLst>
                              <p:cond delay="67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2976</TotalTime>
  <Words>1113</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594</cp:revision>
  <dcterms:created xsi:type="dcterms:W3CDTF">2015-12-31T02:20:12Z</dcterms:created>
  <dcterms:modified xsi:type="dcterms:W3CDTF">2016-09-27T21:21:26Z</dcterms:modified>
</cp:coreProperties>
</file>