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7"/>
  </p:notesMasterIdLst>
  <p:sldIdLst>
    <p:sldId id="270"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FFC000"/>
    <a:srgbClr val="A5A5A5"/>
    <a:srgbClr val="ED7D31"/>
    <a:srgbClr val="5B9BD5"/>
    <a:srgbClr val="70AD47"/>
    <a:srgbClr val="878889"/>
    <a:srgbClr val="969696"/>
    <a:srgbClr val="9B9B9B"/>
    <a:srgbClr val="4F7D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86" autoAdjust="0"/>
    <p:restoredTop sz="94660" autoAdjust="0"/>
  </p:normalViewPr>
  <p:slideViewPr>
    <p:cSldViewPr snapToGrid="0">
      <p:cViewPr varScale="1">
        <p:scale>
          <a:sx n="88" d="100"/>
          <a:sy n="88" d="100"/>
        </p:scale>
        <p:origin x="114" y="58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7383D9C-786C-46CC-AEAB-257D346218C5}"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BDBC1D-D835-4D4C-B2B3-3BD47BDF6513}" type="slidenum">
              <a:rPr lang="en-US" smtClean="0"/>
              <a:t>‹#›</a:t>
            </a:fld>
            <a:endParaRPr lang="en-US"/>
          </a:p>
        </p:txBody>
      </p:sp>
    </p:spTree>
    <p:extLst>
      <p:ext uri="{BB962C8B-B14F-4D97-AF65-F5344CB8AC3E}">
        <p14:creationId xmlns:p14="http://schemas.microsoft.com/office/powerpoint/2010/main" val="3744286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383D9C-786C-46CC-AEAB-257D346218C5}"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BDBC1D-D835-4D4C-B2B3-3BD47BDF6513}" type="slidenum">
              <a:rPr lang="en-US" smtClean="0"/>
              <a:t>‹#›</a:t>
            </a:fld>
            <a:endParaRPr lang="en-US"/>
          </a:p>
        </p:txBody>
      </p:sp>
    </p:spTree>
    <p:extLst>
      <p:ext uri="{BB962C8B-B14F-4D97-AF65-F5344CB8AC3E}">
        <p14:creationId xmlns:p14="http://schemas.microsoft.com/office/powerpoint/2010/main" val="521277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383D9C-786C-46CC-AEAB-257D346218C5}"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BDBC1D-D835-4D4C-B2B3-3BD47BDF6513}" type="slidenum">
              <a:rPr lang="en-US" smtClean="0"/>
              <a:t>‹#›</a:t>
            </a:fld>
            <a:endParaRPr lang="en-US"/>
          </a:p>
        </p:txBody>
      </p:sp>
    </p:spTree>
    <p:extLst>
      <p:ext uri="{BB962C8B-B14F-4D97-AF65-F5344CB8AC3E}">
        <p14:creationId xmlns:p14="http://schemas.microsoft.com/office/powerpoint/2010/main" val="3030457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8224072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383D9C-786C-46CC-AEAB-257D346218C5}"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BDBC1D-D835-4D4C-B2B3-3BD47BDF6513}" type="slidenum">
              <a:rPr lang="en-US" smtClean="0"/>
              <a:t>‹#›</a:t>
            </a:fld>
            <a:endParaRPr lang="en-US"/>
          </a:p>
        </p:txBody>
      </p:sp>
    </p:spTree>
    <p:extLst>
      <p:ext uri="{BB962C8B-B14F-4D97-AF65-F5344CB8AC3E}">
        <p14:creationId xmlns:p14="http://schemas.microsoft.com/office/powerpoint/2010/main" val="1833388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7383D9C-786C-46CC-AEAB-257D346218C5}"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BDBC1D-D835-4D4C-B2B3-3BD47BDF6513}" type="slidenum">
              <a:rPr lang="en-US" smtClean="0"/>
              <a:t>‹#›</a:t>
            </a:fld>
            <a:endParaRPr lang="en-US"/>
          </a:p>
        </p:txBody>
      </p:sp>
    </p:spTree>
    <p:extLst>
      <p:ext uri="{BB962C8B-B14F-4D97-AF65-F5344CB8AC3E}">
        <p14:creationId xmlns:p14="http://schemas.microsoft.com/office/powerpoint/2010/main" val="3042558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383D9C-786C-46CC-AEAB-257D346218C5}" type="datetimeFigureOut">
              <a:rPr lang="en-US" smtClean="0"/>
              <a:t>9/27/2016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BDBC1D-D835-4D4C-B2B3-3BD47BDF6513}" type="slidenum">
              <a:rPr lang="en-US" smtClean="0"/>
              <a:t>‹#›</a:t>
            </a:fld>
            <a:endParaRPr lang="en-US"/>
          </a:p>
        </p:txBody>
      </p:sp>
    </p:spTree>
    <p:extLst>
      <p:ext uri="{BB962C8B-B14F-4D97-AF65-F5344CB8AC3E}">
        <p14:creationId xmlns:p14="http://schemas.microsoft.com/office/powerpoint/2010/main" val="2857050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383D9C-786C-46CC-AEAB-257D346218C5}" type="datetimeFigureOut">
              <a:rPr lang="en-US" smtClean="0"/>
              <a:t>9/27/2016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BDBC1D-D835-4D4C-B2B3-3BD47BDF6513}" type="slidenum">
              <a:rPr lang="en-US" smtClean="0"/>
              <a:t>‹#›</a:t>
            </a:fld>
            <a:endParaRPr lang="en-US"/>
          </a:p>
        </p:txBody>
      </p:sp>
    </p:spTree>
    <p:extLst>
      <p:ext uri="{BB962C8B-B14F-4D97-AF65-F5344CB8AC3E}">
        <p14:creationId xmlns:p14="http://schemas.microsoft.com/office/powerpoint/2010/main" val="575515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383D9C-786C-46CC-AEAB-257D346218C5}" type="datetimeFigureOut">
              <a:rPr lang="en-US" smtClean="0"/>
              <a:t>9/27/2016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BDBC1D-D835-4D4C-B2B3-3BD47BDF6513}" type="slidenum">
              <a:rPr lang="en-US" smtClean="0"/>
              <a:t>‹#›</a:t>
            </a:fld>
            <a:endParaRPr lang="en-US"/>
          </a:p>
        </p:txBody>
      </p:sp>
    </p:spTree>
    <p:extLst>
      <p:ext uri="{BB962C8B-B14F-4D97-AF65-F5344CB8AC3E}">
        <p14:creationId xmlns:p14="http://schemas.microsoft.com/office/powerpoint/2010/main" val="3443675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383D9C-786C-46CC-AEAB-257D346218C5}" type="datetimeFigureOut">
              <a:rPr lang="en-US" smtClean="0"/>
              <a:t>9/27/2016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BDBC1D-D835-4D4C-B2B3-3BD47BDF6513}" type="slidenum">
              <a:rPr lang="en-US" smtClean="0"/>
              <a:t>‹#›</a:t>
            </a:fld>
            <a:endParaRPr lang="en-US"/>
          </a:p>
        </p:txBody>
      </p:sp>
    </p:spTree>
    <p:extLst>
      <p:ext uri="{BB962C8B-B14F-4D97-AF65-F5344CB8AC3E}">
        <p14:creationId xmlns:p14="http://schemas.microsoft.com/office/powerpoint/2010/main" val="1266900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383D9C-786C-46CC-AEAB-257D346218C5}" type="datetimeFigureOut">
              <a:rPr lang="en-US" smtClean="0"/>
              <a:t>9/27/2016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BDBC1D-D835-4D4C-B2B3-3BD47BDF6513}" type="slidenum">
              <a:rPr lang="en-US" smtClean="0"/>
              <a:t>‹#›</a:t>
            </a:fld>
            <a:endParaRPr lang="en-US"/>
          </a:p>
        </p:txBody>
      </p:sp>
    </p:spTree>
    <p:extLst>
      <p:ext uri="{BB962C8B-B14F-4D97-AF65-F5344CB8AC3E}">
        <p14:creationId xmlns:p14="http://schemas.microsoft.com/office/powerpoint/2010/main" val="999678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383D9C-786C-46CC-AEAB-257D346218C5}" type="datetimeFigureOut">
              <a:rPr lang="en-US" smtClean="0"/>
              <a:t>9/27/2016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BDBC1D-D835-4D4C-B2B3-3BD47BDF6513}" type="slidenum">
              <a:rPr lang="en-US" smtClean="0"/>
              <a:t>‹#›</a:t>
            </a:fld>
            <a:endParaRPr lang="en-US"/>
          </a:p>
        </p:txBody>
      </p:sp>
    </p:spTree>
    <p:extLst>
      <p:ext uri="{BB962C8B-B14F-4D97-AF65-F5344CB8AC3E}">
        <p14:creationId xmlns:p14="http://schemas.microsoft.com/office/powerpoint/2010/main" val="2642653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lides.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383D9C-786C-46CC-AEAB-257D346218C5}" type="datetimeFigureOut">
              <a:rPr lang="en-US" smtClean="0"/>
              <a:t>9/27/2016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BDBC1D-D835-4D4C-B2B3-3BD47BDF6513}" type="slidenum">
              <a:rPr lang="en-US" smtClean="0"/>
              <a:t>‹#›</a:t>
            </a:fld>
            <a:endParaRPr lang="en-US"/>
          </a:p>
        </p:txBody>
      </p:sp>
      <p:pic>
        <p:nvPicPr>
          <p:cNvPr id="10" name="Picture 9">
            <a:hlinkClick r:id="rId14"/>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191182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338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713"/>
            <a:ext cx="12192000" cy="712787"/>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pic>
        <p:nvPicPr>
          <p:cNvPr id="7" name="Picture 6">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41091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5"/>
            <a:ext cx="12192000" cy="712788"/>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pic>
        <p:nvPicPr>
          <p:cNvPr id="6" name="Picture 5">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2413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 :</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350" y="365125"/>
            <a:ext cx="12198350" cy="712788"/>
          </a:xfrm>
        </p:spPr>
        <p:txBody>
          <a:bodyPr>
            <a:normAutofit/>
          </a:bodyPr>
          <a:lstStyle/>
          <a:p>
            <a:pPr algn="ctr"/>
            <a:r>
              <a:rPr lang="en-US" sz="3200" dirty="0">
                <a:solidFill>
                  <a:schemeClr val="bg1"/>
                </a:solidFill>
              </a:rPr>
              <a:t>Image Tips</a:t>
            </a:r>
          </a:p>
        </p:txBody>
      </p:sp>
      <p:pic>
        <p:nvPicPr>
          <p:cNvPr id="6" name="Picture 5">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8774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0" y="365125"/>
            <a:ext cx="12192000" cy="712788"/>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pic>
        <p:nvPicPr>
          <p:cNvPr id="7" name="Picture 6">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38749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2969</TotalTime>
  <Words>1134</Words>
  <Application>Microsoft Office PowerPoint</Application>
  <PresentationFormat>Widescreen</PresentationFormat>
  <Paragraphs>47</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Candara</vt:lpstr>
      <vt:lpstr>1_Custom Design</vt:lpstr>
      <vt:lpstr>PowerPoint Presentation</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592</cp:revision>
  <dcterms:created xsi:type="dcterms:W3CDTF">2015-12-31T02:20:12Z</dcterms:created>
  <dcterms:modified xsi:type="dcterms:W3CDTF">2016-09-27T21:14:19Z</dcterms:modified>
</cp:coreProperties>
</file>