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32"/>
          <p:cNvSpPr/>
          <p:nvPr/>
        </p:nvSpPr>
        <p:spPr>
          <a:xfrm>
            <a:off x="0" y="0"/>
            <a:ext cx="12192000" cy="4897469"/>
          </a:xfrm>
          <a:custGeom>
            <a:avLst/>
            <a:gdLst>
              <a:gd name="connsiteX0" fmla="*/ 0 w 12192000"/>
              <a:gd name="connsiteY0" fmla="*/ 0 h 4897469"/>
              <a:gd name="connsiteX1" fmla="*/ 12192000 w 12192000"/>
              <a:gd name="connsiteY1" fmla="*/ 0 h 4897469"/>
              <a:gd name="connsiteX2" fmla="*/ 12192000 w 12192000"/>
              <a:gd name="connsiteY2" fmla="*/ 2 h 4897469"/>
              <a:gd name="connsiteX3" fmla="*/ 12191808 w 12192000"/>
              <a:gd name="connsiteY3" fmla="*/ 2 h 4897469"/>
              <a:gd name="connsiteX4" fmla="*/ 12191808 w 12192000"/>
              <a:gd name="connsiteY4" fmla="*/ 2562799 h 4897469"/>
              <a:gd name="connsiteX5" fmla="*/ 12096530 w 12192000"/>
              <a:gd name="connsiteY5" fmla="*/ 2675792 h 4897469"/>
              <a:gd name="connsiteX6" fmla="*/ 4374688 w 12192000"/>
              <a:gd name="connsiteY6" fmla="*/ 4897469 h 4897469"/>
              <a:gd name="connsiteX7" fmla="*/ 1112656 w 12192000"/>
              <a:gd name="connsiteY7" fmla="*/ 4611612 h 4897469"/>
              <a:gd name="connsiteX8" fmla="*/ 0 w 12192000"/>
              <a:gd name="connsiteY8" fmla="*/ 4349472 h 489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4897469">
                <a:moveTo>
                  <a:pt x="0" y="0"/>
                </a:moveTo>
                <a:lnTo>
                  <a:pt x="12192000" y="0"/>
                </a:lnTo>
                <a:lnTo>
                  <a:pt x="12192000" y="2"/>
                </a:lnTo>
                <a:lnTo>
                  <a:pt x="12191808" y="2"/>
                </a:lnTo>
                <a:lnTo>
                  <a:pt x="12191808" y="2562799"/>
                </a:lnTo>
                <a:lnTo>
                  <a:pt x="12096530" y="2675792"/>
                </a:lnTo>
                <a:cubicBezTo>
                  <a:pt x="10824313" y="3981380"/>
                  <a:pt x="7845969" y="4897469"/>
                  <a:pt x="4374688" y="4897469"/>
                </a:cubicBezTo>
                <a:cubicBezTo>
                  <a:pt x="3217597" y="4897469"/>
                  <a:pt x="2115274" y="4795684"/>
                  <a:pt x="1112656" y="4611612"/>
                </a:cubicBezTo>
                <a:lnTo>
                  <a:pt x="0" y="4349472"/>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4" name="Group 33"/>
          <p:cNvGrpSpPr/>
          <p:nvPr/>
        </p:nvGrpSpPr>
        <p:grpSpPr>
          <a:xfrm>
            <a:off x="638482" y="5078380"/>
            <a:ext cx="4585723" cy="1670574"/>
            <a:chOff x="768306" y="4454613"/>
            <a:chExt cx="2720243" cy="1670574"/>
          </a:xfrm>
        </p:grpSpPr>
        <p:sp>
          <p:nvSpPr>
            <p:cNvPr id="35" name="Text Placeholder 3"/>
            <p:cNvSpPr txBox="1">
              <a:spLocks/>
            </p:cNvSpPr>
            <p:nvPr/>
          </p:nvSpPr>
          <p:spPr>
            <a:xfrm flipH="1">
              <a:off x="776447" y="4454613"/>
              <a:ext cx="2712102" cy="5486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4000" dirty="0">
                  <a:solidFill>
                    <a:srgbClr val="4C4F54"/>
                  </a:solidFill>
                  <a:latin typeface="Candara" panose="020E0502030303020204" pitchFamily="34" charset="0"/>
                </a:rPr>
                <a:t>Lorem Ipsum Dolor</a:t>
              </a:r>
            </a:p>
          </p:txBody>
        </p:sp>
        <p:cxnSp>
          <p:nvCxnSpPr>
            <p:cNvPr id="36" name="Straight Connector 35"/>
            <p:cNvCxnSpPr/>
            <p:nvPr/>
          </p:nvCxnSpPr>
          <p:spPr>
            <a:xfrm>
              <a:off x="776447" y="5141111"/>
              <a:ext cx="1737360" cy="2117"/>
            </a:xfrm>
            <a:prstGeom prst="line">
              <a:avLst/>
            </a:prstGeom>
            <a:ln w="19050">
              <a:solidFill>
                <a:srgbClr val="4C4F54"/>
              </a:solidFill>
              <a:prstDash val="solid"/>
            </a:ln>
          </p:spPr>
          <p:style>
            <a:lnRef idx="1">
              <a:schemeClr val="accent1"/>
            </a:lnRef>
            <a:fillRef idx="0">
              <a:schemeClr val="accent1"/>
            </a:fillRef>
            <a:effectRef idx="0">
              <a:schemeClr val="accent1"/>
            </a:effectRef>
            <a:fontRef idx="minor">
              <a:schemeClr val="tx1"/>
            </a:fontRef>
          </p:style>
        </p:cxnSp>
        <p:sp>
          <p:nvSpPr>
            <p:cNvPr id="37" name="Text Placeholder 3"/>
            <p:cNvSpPr txBox="1">
              <a:spLocks/>
            </p:cNvSpPr>
            <p:nvPr/>
          </p:nvSpPr>
          <p:spPr>
            <a:xfrm>
              <a:off x="768306" y="5302227"/>
              <a:ext cx="2438400" cy="82296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grpSp>
        <p:nvGrpSpPr>
          <p:cNvPr id="39" name="Group 38"/>
          <p:cNvGrpSpPr/>
          <p:nvPr/>
        </p:nvGrpSpPr>
        <p:grpSpPr>
          <a:xfrm>
            <a:off x="6053670" y="3984919"/>
            <a:ext cx="1371601" cy="1371600"/>
            <a:chOff x="5410199" y="4278433"/>
            <a:chExt cx="1371601" cy="1371600"/>
          </a:xfrm>
          <a:effectLst>
            <a:outerShdw blurRad="50800" dist="38100" dir="16200000" rotWithShape="0">
              <a:prstClr val="black">
                <a:alpha val="40000"/>
              </a:prstClr>
            </a:outerShdw>
          </a:effectLst>
        </p:grpSpPr>
        <p:sp>
          <p:nvSpPr>
            <p:cNvPr id="26" name="Oval 25"/>
            <p:cNvSpPr>
              <a:spLocks noChangeAspect="1"/>
            </p:cNvSpPr>
            <p:nvPr/>
          </p:nvSpPr>
          <p:spPr>
            <a:xfrm>
              <a:off x="5410199" y="4278433"/>
              <a:ext cx="1371601" cy="1371600"/>
            </a:xfrm>
            <a:prstGeom prst="ellipse">
              <a:avLst/>
            </a:prstGeom>
            <a:solidFill>
              <a:srgbClr val="3473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554132" y="4897470"/>
              <a:ext cx="1083734" cy="584775"/>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rPr>
                <a:t>Lorem Ipsum</a:t>
              </a:r>
            </a:p>
          </p:txBody>
        </p:sp>
        <p:sp>
          <p:nvSpPr>
            <p:cNvPr id="38" name="Freeform 211"/>
            <p:cNvSpPr>
              <a:spLocks noEditPoints="1"/>
            </p:cNvSpPr>
            <p:nvPr/>
          </p:nvSpPr>
          <p:spPr bwMode="auto">
            <a:xfrm>
              <a:off x="5838888" y="4516211"/>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62" name="Group 61"/>
          <p:cNvGrpSpPr/>
          <p:nvPr/>
        </p:nvGrpSpPr>
        <p:grpSpPr>
          <a:xfrm>
            <a:off x="7862426" y="3642504"/>
            <a:ext cx="1371601" cy="1371600"/>
            <a:chOff x="7207666" y="3902151"/>
            <a:chExt cx="1371601" cy="1371600"/>
          </a:xfrm>
          <a:effectLst>
            <a:outerShdw blurRad="50800" dist="38100" dir="16200000" rotWithShape="0">
              <a:prstClr val="black">
                <a:alpha val="40000"/>
              </a:prstClr>
            </a:outerShdw>
          </a:effectLst>
        </p:grpSpPr>
        <p:grpSp>
          <p:nvGrpSpPr>
            <p:cNvPr id="40" name="Group 39"/>
            <p:cNvGrpSpPr/>
            <p:nvPr/>
          </p:nvGrpSpPr>
          <p:grpSpPr>
            <a:xfrm>
              <a:off x="7207666" y="3902151"/>
              <a:ext cx="1371601" cy="1371600"/>
              <a:chOff x="5410199" y="4278433"/>
              <a:chExt cx="1371601" cy="1371600"/>
            </a:xfrm>
          </p:grpSpPr>
          <p:sp>
            <p:nvSpPr>
              <p:cNvPr id="41" name="Oval 40"/>
              <p:cNvSpPr>
                <a:spLocks noChangeAspect="1"/>
              </p:cNvSpPr>
              <p:nvPr/>
            </p:nvSpPr>
            <p:spPr>
              <a:xfrm>
                <a:off x="5410199" y="4278433"/>
                <a:ext cx="1371601" cy="1371600"/>
              </a:xfrm>
              <a:prstGeom prst="ellipse">
                <a:avLst/>
              </a:prstGeom>
              <a:solidFill>
                <a:srgbClr val="189A8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5554132" y="4897470"/>
                <a:ext cx="1083734" cy="584775"/>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rPr>
                  <a:t>Lorem Ipsum</a:t>
                </a:r>
              </a:p>
            </p:txBody>
          </p:sp>
        </p:grpSp>
        <p:grpSp>
          <p:nvGrpSpPr>
            <p:cNvPr id="52" name="Group 51"/>
            <p:cNvGrpSpPr/>
            <p:nvPr/>
          </p:nvGrpSpPr>
          <p:grpSpPr>
            <a:xfrm>
              <a:off x="7692713" y="4128330"/>
              <a:ext cx="401505" cy="368728"/>
              <a:chOff x="2828925" y="2020888"/>
              <a:chExt cx="311151" cy="285750"/>
            </a:xfrm>
            <a:solidFill>
              <a:schemeClr val="bg1"/>
            </a:solidFill>
            <a:effectLst>
              <a:outerShdw blurRad="50800" dist="38100" dir="2700000" algn="tl" rotWithShape="0">
                <a:prstClr val="black">
                  <a:alpha val="40000"/>
                </a:prstClr>
              </a:outerShdw>
            </a:effectLst>
          </p:grpSpPr>
          <p:sp>
            <p:nvSpPr>
              <p:cNvPr id="53" name="Freeform 5"/>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6"/>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Oval 7"/>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8"/>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61" name="Group 60"/>
          <p:cNvGrpSpPr/>
          <p:nvPr/>
        </p:nvGrpSpPr>
        <p:grpSpPr>
          <a:xfrm>
            <a:off x="9631380" y="3091861"/>
            <a:ext cx="1371601" cy="1371600"/>
            <a:chOff x="8987909" y="3419242"/>
            <a:chExt cx="1371601" cy="1371600"/>
          </a:xfrm>
          <a:effectLst>
            <a:outerShdw blurRad="50800" dist="38100" dir="16200000" rotWithShape="0">
              <a:prstClr val="black">
                <a:alpha val="40000"/>
              </a:prstClr>
            </a:outerShdw>
          </a:effectLst>
        </p:grpSpPr>
        <p:grpSp>
          <p:nvGrpSpPr>
            <p:cNvPr id="44" name="Group 43"/>
            <p:cNvGrpSpPr/>
            <p:nvPr/>
          </p:nvGrpSpPr>
          <p:grpSpPr>
            <a:xfrm>
              <a:off x="8987909" y="3419242"/>
              <a:ext cx="1371601" cy="1371600"/>
              <a:chOff x="5410199" y="4278433"/>
              <a:chExt cx="1371601" cy="1371600"/>
            </a:xfrm>
          </p:grpSpPr>
          <p:sp>
            <p:nvSpPr>
              <p:cNvPr id="45" name="Oval 44"/>
              <p:cNvSpPr>
                <a:spLocks noChangeAspect="1"/>
              </p:cNvSpPr>
              <p:nvPr/>
            </p:nvSpPr>
            <p:spPr>
              <a:xfrm>
                <a:off x="5410199" y="4278433"/>
                <a:ext cx="1371601" cy="1371600"/>
              </a:xfrm>
              <a:prstGeom prst="ellipse">
                <a:avLst/>
              </a:prstGeom>
              <a:solidFill>
                <a:srgbClr val="EF9D2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5554132" y="4897470"/>
                <a:ext cx="1083734" cy="584775"/>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rPr>
                  <a:t>Lorem Ipsum</a:t>
                </a:r>
              </a:p>
            </p:txBody>
          </p:sp>
        </p:grpSp>
        <p:grpSp>
          <p:nvGrpSpPr>
            <p:cNvPr id="57" name="Group 56"/>
            <p:cNvGrpSpPr>
              <a:grpSpLocks noChangeAspect="1"/>
            </p:cNvGrpSpPr>
            <p:nvPr/>
          </p:nvGrpSpPr>
          <p:grpSpPr>
            <a:xfrm>
              <a:off x="9439337" y="3676744"/>
              <a:ext cx="468743" cy="274320"/>
              <a:chOff x="2844800" y="1220788"/>
              <a:chExt cx="279401" cy="163513"/>
            </a:xfrm>
            <a:solidFill>
              <a:schemeClr val="bg1"/>
            </a:solidFill>
            <a:effectLst>
              <a:outerShdw blurRad="50800" dist="38100" dir="2700000" algn="tl" rotWithShape="0">
                <a:prstClr val="black">
                  <a:alpha val="40000"/>
                </a:prstClr>
              </a:outerShdw>
            </a:effectLst>
          </p:grpSpPr>
          <p:sp>
            <p:nvSpPr>
              <p:cNvPr id="58" name="Freeform 9"/>
              <p:cNvSpPr>
                <a:spLocks/>
              </p:cNvSpPr>
              <p:nvPr/>
            </p:nvSpPr>
            <p:spPr bwMode="auto">
              <a:xfrm>
                <a:off x="2921000" y="1220788"/>
                <a:ext cx="130175" cy="163513"/>
              </a:xfrm>
              <a:custGeom>
                <a:avLst/>
                <a:gdLst/>
                <a:ahLst/>
                <a:cxnLst>
                  <a:cxn ang="0">
                    <a:pos x="63" y="65"/>
                  </a:cxn>
                  <a:cxn ang="0">
                    <a:pos x="92" y="32"/>
                  </a:cxn>
                  <a:cxn ang="0">
                    <a:pos x="59" y="0"/>
                  </a:cxn>
                  <a:cxn ang="0">
                    <a:pos x="26" y="33"/>
                  </a:cxn>
                  <a:cxn ang="0">
                    <a:pos x="56" y="65"/>
                  </a:cxn>
                  <a:cxn ang="0">
                    <a:pos x="0" y="125"/>
                  </a:cxn>
                  <a:cxn ang="0">
                    <a:pos x="61" y="151"/>
                  </a:cxn>
                  <a:cxn ang="0">
                    <a:pos x="120" y="124"/>
                  </a:cxn>
                  <a:cxn ang="0">
                    <a:pos x="63" y="65"/>
                  </a:cxn>
                </a:cxnLst>
                <a:rect l="0" t="0" r="r" b="b"/>
                <a:pathLst>
                  <a:path w="121" h="152">
                    <a:moveTo>
                      <a:pt x="63" y="65"/>
                    </a:moveTo>
                    <a:cubicBezTo>
                      <a:pt x="79" y="63"/>
                      <a:pt x="92" y="49"/>
                      <a:pt x="92" y="32"/>
                    </a:cubicBezTo>
                    <a:cubicBezTo>
                      <a:pt x="91" y="14"/>
                      <a:pt x="77" y="0"/>
                      <a:pt x="59" y="0"/>
                    </a:cubicBezTo>
                    <a:cubicBezTo>
                      <a:pt x="41" y="0"/>
                      <a:pt x="26" y="15"/>
                      <a:pt x="26" y="33"/>
                    </a:cubicBezTo>
                    <a:cubicBezTo>
                      <a:pt x="27" y="50"/>
                      <a:pt x="40" y="63"/>
                      <a:pt x="56" y="65"/>
                    </a:cubicBezTo>
                    <a:cubicBezTo>
                      <a:pt x="25" y="67"/>
                      <a:pt x="0" y="93"/>
                      <a:pt x="0" y="125"/>
                    </a:cubicBezTo>
                    <a:cubicBezTo>
                      <a:pt x="0" y="144"/>
                      <a:pt x="31" y="152"/>
                      <a:pt x="61" y="151"/>
                    </a:cubicBezTo>
                    <a:cubicBezTo>
                      <a:pt x="90" y="151"/>
                      <a:pt x="121" y="142"/>
                      <a:pt x="120" y="124"/>
                    </a:cubicBezTo>
                    <a:cubicBezTo>
                      <a:pt x="120" y="92"/>
                      <a:pt x="94" y="66"/>
                      <a:pt x="63" y="6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p:cNvSpPr>
              <p:nvPr/>
            </p:nvSpPr>
            <p:spPr bwMode="auto">
              <a:xfrm>
                <a:off x="3036888" y="1228725"/>
                <a:ext cx="87313" cy="122238"/>
              </a:xfrm>
              <a:custGeom>
                <a:avLst/>
                <a:gdLst/>
                <a:ahLst/>
                <a:cxnLst>
                  <a:cxn ang="0">
                    <a:pos x="38" y="48"/>
                  </a:cxn>
                  <a:cxn ang="0">
                    <a:pos x="60" y="24"/>
                  </a:cxn>
                  <a:cxn ang="0">
                    <a:pos x="35" y="0"/>
                  </a:cxn>
                  <a:cxn ang="0">
                    <a:pos x="11" y="25"/>
                  </a:cxn>
                  <a:cxn ang="0">
                    <a:pos x="34" y="49"/>
                  </a:cxn>
                  <a:cxn ang="0">
                    <a:pos x="0" y="67"/>
                  </a:cxn>
                  <a:cxn ang="0">
                    <a:pos x="22" y="112"/>
                  </a:cxn>
                  <a:cxn ang="0">
                    <a:pos x="37" y="113"/>
                  </a:cxn>
                  <a:cxn ang="0">
                    <a:pos x="67" y="108"/>
                  </a:cxn>
                  <a:cxn ang="0">
                    <a:pos x="81" y="92"/>
                  </a:cxn>
                  <a:cxn ang="0">
                    <a:pos x="38" y="48"/>
                  </a:cxn>
                </a:cxnLst>
                <a:rect l="0" t="0" r="r" b="b"/>
                <a:pathLst>
                  <a:path w="81" h="113">
                    <a:moveTo>
                      <a:pt x="38" y="48"/>
                    </a:moveTo>
                    <a:cubicBezTo>
                      <a:pt x="50" y="47"/>
                      <a:pt x="60" y="37"/>
                      <a:pt x="60" y="24"/>
                    </a:cubicBezTo>
                    <a:cubicBezTo>
                      <a:pt x="60" y="11"/>
                      <a:pt x="49" y="0"/>
                      <a:pt x="35" y="0"/>
                    </a:cubicBezTo>
                    <a:cubicBezTo>
                      <a:pt x="22" y="0"/>
                      <a:pt x="11" y="11"/>
                      <a:pt x="11" y="25"/>
                    </a:cubicBezTo>
                    <a:cubicBezTo>
                      <a:pt x="12" y="38"/>
                      <a:pt x="22" y="48"/>
                      <a:pt x="34" y="49"/>
                    </a:cubicBezTo>
                    <a:cubicBezTo>
                      <a:pt x="21" y="49"/>
                      <a:pt x="8" y="56"/>
                      <a:pt x="0" y="67"/>
                    </a:cubicBezTo>
                    <a:cubicBezTo>
                      <a:pt x="13" y="78"/>
                      <a:pt x="21" y="94"/>
                      <a:pt x="22" y="112"/>
                    </a:cubicBezTo>
                    <a:cubicBezTo>
                      <a:pt x="27" y="112"/>
                      <a:pt x="32" y="113"/>
                      <a:pt x="37" y="113"/>
                    </a:cubicBezTo>
                    <a:cubicBezTo>
                      <a:pt x="48" y="112"/>
                      <a:pt x="59" y="111"/>
                      <a:pt x="67" y="108"/>
                    </a:cubicBezTo>
                    <a:cubicBezTo>
                      <a:pt x="79" y="103"/>
                      <a:pt x="81" y="97"/>
                      <a:pt x="81" y="92"/>
                    </a:cubicBezTo>
                    <a:cubicBezTo>
                      <a:pt x="81" y="68"/>
                      <a:pt x="62" y="49"/>
                      <a:pt x="38" y="4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1"/>
              <p:cNvSpPr>
                <a:spLocks/>
              </p:cNvSpPr>
              <p:nvPr/>
            </p:nvSpPr>
            <p:spPr bwMode="auto">
              <a:xfrm>
                <a:off x="2844800" y="1230313"/>
                <a:ext cx="87313" cy="122238"/>
              </a:xfrm>
              <a:custGeom>
                <a:avLst/>
                <a:gdLst/>
                <a:ahLst/>
                <a:cxnLst>
                  <a:cxn ang="0">
                    <a:pos x="80" y="66"/>
                  </a:cxn>
                  <a:cxn ang="0">
                    <a:pos x="46" y="48"/>
                  </a:cxn>
                  <a:cxn ang="0">
                    <a:pos x="68" y="24"/>
                  </a:cxn>
                  <a:cxn ang="0">
                    <a:pos x="43" y="0"/>
                  </a:cxn>
                  <a:cxn ang="0">
                    <a:pos x="19" y="25"/>
                  </a:cxn>
                  <a:cxn ang="0">
                    <a:pos x="42" y="48"/>
                  </a:cxn>
                  <a:cxn ang="0">
                    <a:pos x="0" y="93"/>
                  </a:cxn>
                  <a:cxn ang="0">
                    <a:pos x="15" y="108"/>
                  </a:cxn>
                  <a:cxn ang="0">
                    <a:pos x="45" y="112"/>
                  </a:cxn>
                  <a:cxn ang="0">
                    <a:pos x="60" y="111"/>
                  </a:cxn>
                  <a:cxn ang="0">
                    <a:pos x="80" y="66"/>
                  </a:cxn>
                </a:cxnLst>
                <a:rect l="0" t="0" r="r" b="b"/>
                <a:pathLst>
                  <a:path w="80" h="113">
                    <a:moveTo>
                      <a:pt x="80" y="66"/>
                    </a:moveTo>
                    <a:cubicBezTo>
                      <a:pt x="72" y="55"/>
                      <a:pt x="60" y="49"/>
                      <a:pt x="46" y="48"/>
                    </a:cubicBezTo>
                    <a:cubicBezTo>
                      <a:pt x="58" y="47"/>
                      <a:pt x="68" y="37"/>
                      <a:pt x="68" y="24"/>
                    </a:cubicBezTo>
                    <a:cubicBezTo>
                      <a:pt x="68" y="11"/>
                      <a:pt x="57" y="0"/>
                      <a:pt x="43" y="0"/>
                    </a:cubicBezTo>
                    <a:cubicBezTo>
                      <a:pt x="30" y="0"/>
                      <a:pt x="19" y="11"/>
                      <a:pt x="19" y="25"/>
                    </a:cubicBezTo>
                    <a:cubicBezTo>
                      <a:pt x="20" y="37"/>
                      <a:pt x="30" y="48"/>
                      <a:pt x="42" y="48"/>
                    </a:cubicBezTo>
                    <a:cubicBezTo>
                      <a:pt x="18" y="50"/>
                      <a:pt x="0" y="69"/>
                      <a:pt x="0" y="93"/>
                    </a:cubicBezTo>
                    <a:cubicBezTo>
                      <a:pt x="0" y="98"/>
                      <a:pt x="3" y="104"/>
                      <a:pt x="15" y="108"/>
                    </a:cubicBezTo>
                    <a:cubicBezTo>
                      <a:pt x="23" y="111"/>
                      <a:pt x="33" y="113"/>
                      <a:pt x="45" y="112"/>
                    </a:cubicBezTo>
                    <a:cubicBezTo>
                      <a:pt x="50" y="112"/>
                      <a:pt x="55" y="112"/>
                      <a:pt x="60" y="111"/>
                    </a:cubicBezTo>
                    <a:cubicBezTo>
                      <a:pt x="61" y="94"/>
                      <a:pt x="69" y="78"/>
                      <a:pt x="80"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pic>
        <p:nvPicPr>
          <p:cNvPr id="28" name="Picture 2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33502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1000" fill="hold"/>
                                        <p:tgtEl>
                                          <p:spTgt spid="33"/>
                                        </p:tgtEl>
                                        <p:attrNameLst>
                                          <p:attrName>ppt_x</p:attrName>
                                        </p:attrNameLst>
                                      </p:cBhvr>
                                      <p:tavLst>
                                        <p:tav tm="0">
                                          <p:val>
                                            <p:strVal val="#ppt_x"/>
                                          </p:val>
                                        </p:tav>
                                        <p:tav tm="100000">
                                          <p:val>
                                            <p:strVal val="#ppt_x"/>
                                          </p:val>
                                        </p:tav>
                                      </p:tavLst>
                                    </p:anim>
                                    <p:anim calcmode="lin" valueType="num">
                                      <p:cBhvr additive="base">
                                        <p:cTn id="8" dur="1000" fill="hold"/>
                                        <p:tgtEl>
                                          <p:spTgt spid="33"/>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42" presetClass="entr" presetSubtype="0" fill="hold" nodeType="after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1000"/>
                                        <p:tgtEl>
                                          <p:spTgt spid="34"/>
                                        </p:tgtEl>
                                      </p:cBhvr>
                                    </p:animEffect>
                                    <p:anim calcmode="lin" valueType="num">
                                      <p:cBhvr>
                                        <p:cTn id="13" dur="1000" fill="hold"/>
                                        <p:tgtEl>
                                          <p:spTgt spid="34"/>
                                        </p:tgtEl>
                                        <p:attrNameLst>
                                          <p:attrName>ppt_x</p:attrName>
                                        </p:attrNameLst>
                                      </p:cBhvr>
                                      <p:tavLst>
                                        <p:tav tm="0">
                                          <p:val>
                                            <p:strVal val="#ppt_x"/>
                                          </p:val>
                                        </p:tav>
                                        <p:tav tm="100000">
                                          <p:val>
                                            <p:strVal val="#ppt_x"/>
                                          </p:val>
                                        </p:tav>
                                      </p:tavLst>
                                    </p:anim>
                                    <p:anim calcmode="lin" valueType="num">
                                      <p:cBhvr>
                                        <p:cTn id="14" dur="1000" fill="hold"/>
                                        <p:tgtEl>
                                          <p:spTgt spid="34"/>
                                        </p:tgtEl>
                                        <p:attrNameLst>
                                          <p:attrName>ppt_y</p:attrName>
                                        </p:attrNameLst>
                                      </p:cBhvr>
                                      <p:tavLst>
                                        <p:tav tm="0">
                                          <p:val>
                                            <p:strVal val="#ppt_y+.1"/>
                                          </p:val>
                                        </p:tav>
                                        <p:tav tm="100000">
                                          <p:val>
                                            <p:strVal val="#ppt_y"/>
                                          </p:val>
                                        </p:tav>
                                      </p:tavLst>
                                    </p:anim>
                                  </p:childTnLst>
                                </p:cTn>
                              </p:par>
                            </p:childTnLst>
                          </p:cTn>
                        </p:par>
                        <p:par>
                          <p:cTn id="15" fill="hold">
                            <p:stCondLst>
                              <p:cond delay="2000"/>
                            </p:stCondLst>
                            <p:childTnLst>
                              <p:par>
                                <p:cTn id="16" presetID="37" presetClass="entr" presetSubtype="0" fill="hold" nodeType="after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fade">
                                      <p:cBhvr>
                                        <p:cTn id="18" dur="1000"/>
                                        <p:tgtEl>
                                          <p:spTgt spid="39"/>
                                        </p:tgtEl>
                                      </p:cBhvr>
                                    </p:animEffect>
                                    <p:anim calcmode="lin" valueType="num">
                                      <p:cBhvr>
                                        <p:cTn id="19" dur="1000" fill="hold"/>
                                        <p:tgtEl>
                                          <p:spTgt spid="39"/>
                                        </p:tgtEl>
                                        <p:attrNameLst>
                                          <p:attrName>ppt_x</p:attrName>
                                        </p:attrNameLst>
                                      </p:cBhvr>
                                      <p:tavLst>
                                        <p:tav tm="0">
                                          <p:val>
                                            <p:strVal val="#ppt_x"/>
                                          </p:val>
                                        </p:tav>
                                        <p:tav tm="100000">
                                          <p:val>
                                            <p:strVal val="#ppt_x"/>
                                          </p:val>
                                        </p:tav>
                                      </p:tavLst>
                                    </p:anim>
                                    <p:anim calcmode="lin" valueType="num">
                                      <p:cBhvr>
                                        <p:cTn id="20" dur="900" decel="100000" fill="hold"/>
                                        <p:tgtEl>
                                          <p:spTgt spid="39"/>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2" fill="hold">
                            <p:stCondLst>
                              <p:cond delay="3000"/>
                            </p:stCondLst>
                            <p:childTnLst>
                              <p:par>
                                <p:cTn id="23" presetID="37" presetClass="entr" presetSubtype="0" fill="hold" nodeType="afterEffect">
                                  <p:stCondLst>
                                    <p:cond delay="0"/>
                                  </p:stCondLst>
                                  <p:childTnLst>
                                    <p:set>
                                      <p:cBhvr>
                                        <p:cTn id="24" dur="1" fill="hold">
                                          <p:stCondLst>
                                            <p:cond delay="0"/>
                                          </p:stCondLst>
                                        </p:cTn>
                                        <p:tgtEl>
                                          <p:spTgt spid="62"/>
                                        </p:tgtEl>
                                        <p:attrNameLst>
                                          <p:attrName>style.visibility</p:attrName>
                                        </p:attrNameLst>
                                      </p:cBhvr>
                                      <p:to>
                                        <p:strVal val="visible"/>
                                      </p:to>
                                    </p:set>
                                    <p:animEffect transition="in" filter="fade">
                                      <p:cBhvr>
                                        <p:cTn id="25" dur="1000"/>
                                        <p:tgtEl>
                                          <p:spTgt spid="62"/>
                                        </p:tgtEl>
                                      </p:cBhvr>
                                    </p:animEffect>
                                    <p:anim calcmode="lin" valueType="num">
                                      <p:cBhvr>
                                        <p:cTn id="26" dur="1000" fill="hold"/>
                                        <p:tgtEl>
                                          <p:spTgt spid="62"/>
                                        </p:tgtEl>
                                        <p:attrNameLst>
                                          <p:attrName>ppt_x</p:attrName>
                                        </p:attrNameLst>
                                      </p:cBhvr>
                                      <p:tavLst>
                                        <p:tav tm="0">
                                          <p:val>
                                            <p:strVal val="#ppt_x"/>
                                          </p:val>
                                        </p:tav>
                                        <p:tav tm="100000">
                                          <p:val>
                                            <p:strVal val="#ppt_x"/>
                                          </p:val>
                                        </p:tav>
                                      </p:tavLst>
                                    </p:anim>
                                    <p:anim calcmode="lin" valueType="num">
                                      <p:cBhvr>
                                        <p:cTn id="27" dur="900" decel="100000" fill="hold"/>
                                        <p:tgtEl>
                                          <p:spTgt spid="62"/>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29" fill="hold">
                            <p:stCondLst>
                              <p:cond delay="4000"/>
                            </p:stCondLst>
                            <p:childTnLst>
                              <p:par>
                                <p:cTn id="30" presetID="37" presetClass="entr" presetSubtype="0" fill="hold" nodeType="afterEffect">
                                  <p:stCondLst>
                                    <p:cond delay="0"/>
                                  </p:stCondLst>
                                  <p:childTnLst>
                                    <p:set>
                                      <p:cBhvr>
                                        <p:cTn id="31" dur="1" fill="hold">
                                          <p:stCondLst>
                                            <p:cond delay="0"/>
                                          </p:stCondLst>
                                        </p:cTn>
                                        <p:tgtEl>
                                          <p:spTgt spid="61"/>
                                        </p:tgtEl>
                                        <p:attrNameLst>
                                          <p:attrName>style.visibility</p:attrName>
                                        </p:attrNameLst>
                                      </p:cBhvr>
                                      <p:to>
                                        <p:strVal val="visible"/>
                                      </p:to>
                                    </p:set>
                                    <p:animEffect transition="in" filter="fade">
                                      <p:cBhvr>
                                        <p:cTn id="32" dur="1000"/>
                                        <p:tgtEl>
                                          <p:spTgt spid="61"/>
                                        </p:tgtEl>
                                      </p:cBhvr>
                                    </p:animEffect>
                                    <p:anim calcmode="lin" valueType="num">
                                      <p:cBhvr>
                                        <p:cTn id="33" dur="1000" fill="hold"/>
                                        <p:tgtEl>
                                          <p:spTgt spid="61"/>
                                        </p:tgtEl>
                                        <p:attrNameLst>
                                          <p:attrName>ppt_x</p:attrName>
                                        </p:attrNameLst>
                                      </p:cBhvr>
                                      <p:tavLst>
                                        <p:tav tm="0">
                                          <p:val>
                                            <p:strVal val="#ppt_x"/>
                                          </p:val>
                                        </p:tav>
                                        <p:tav tm="100000">
                                          <p:val>
                                            <p:strVal val="#ppt_x"/>
                                          </p:val>
                                        </p:tav>
                                      </p:tavLst>
                                    </p:anim>
                                    <p:anim calcmode="lin" valueType="num">
                                      <p:cBhvr>
                                        <p:cTn id="34" dur="900" decel="100000" fill="hold"/>
                                        <p:tgtEl>
                                          <p:spTgt spid="61"/>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2966</TotalTime>
  <Words>1149</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591</cp:revision>
  <dcterms:created xsi:type="dcterms:W3CDTF">2015-12-31T02:20:12Z</dcterms:created>
  <dcterms:modified xsi:type="dcterms:W3CDTF">2016-09-27T21:10:56Z</dcterms:modified>
</cp:coreProperties>
</file>