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7"/>
  </p:notesMasterIdLst>
  <p:sldIdLst>
    <p:sldId id="268"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70AD47"/>
    <a:srgbClr val="878889"/>
    <a:srgbClr val="969696"/>
    <a:srgbClr val="9B9B9B"/>
    <a:srgbClr val="4F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autoAdjust="0"/>
  </p:normalViewPr>
  <p:slideViewPr>
    <p:cSldViewPr snapToGrid="0">
      <p:cViewPr varScale="1">
        <p:scale>
          <a:sx n="88" d="100"/>
          <a:sy n="88" d="100"/>
        </p:scale>
        <p:origin x="114" y="5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74428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52127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03045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8224072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183338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04255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285705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383D9C-786C-46CC-AEAB-257D346218C5}"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57551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383D9C-786C-46CC-AEAB-257D346218C5}"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44367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83D9C-786C-46CC-AEAB-257D346218C5}"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126690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99967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264265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3D9C-786C-46CC-AEAB-257D346218C5}"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DBC1D-D835-4D4C-B2B3-3BD47BDF6513}" type="slidenum">
              <a:rPr lang="en-US" smtClean="0"/>
              <a:t>‹#›</a:t>
            </a:fld>
            <a:endParaRPr lang="en-US"/>
          </a:p>
        </p:txBody>
      </p:sp>
      <p:pic>
        <p:nvPicPr>
          <p:cNvPr id="10" name="Picture 9">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19118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12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 :</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2962</TotalTime>
  <Words>1145</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1_Custom Design</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cp:revision>
  <dcterms:created xsi:type="dcterms:W3CDTF">2015-12-31T02:20:12Z</dcterms:created>
  <dcterms:modified xsi:type="dcterms:W3CDTF">2016-09-27T21:06:56Z</dcterms:modified>
</cp:coreProperties>
</file>