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4"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10" name="Picture 9">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reeform 17"/>
          <p:cNvSpPr/>
          <p:nvPr/>
        </p:nvSpPr>
        <p:spPr>
          <a:xfrm>
            <a:off x="263099" y="1969327"/>
            <a:ext cx="3749040" cy="2919343"/>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34738D"/>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p:nvGrpSpPr>
        <p:grpSpPr>
          <a:xfrm>
            <a:off x="370046" y="304456"/>
            <a:ext cx="5845156" cy="1077095"/>
            <a:chOff x="587022" y="976809"/>
            <a:chExt cx="5845156" cy="1077095"/>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p:txBody>
        </p:sp>
        <p:sp>
          <p:nvSpPr>
            <p:cNvPr id="11" name="TextBox 10"/>
            <p:cNvSpPr txBox="1"/>
            <p:nvPr/>
          </p:nvSpPr>
          <p:spPr>
            <a:xfrm>
              <a:off x="612683" y="1684572"/>
              <a:ext cx="5819495" cy="369332"/>
            </a:xfrm>
            <a:prstGeom prst="rect">
              <a:avLst/>
            </a:prstGeom>
            <a:noFill/>
          </p:spPr>
          <p:txBody>
            <a:bodyPr wrap="square" rtlCol="0">
              <a:spAutoFit/>
            </a:bodyPr>
            <a:lstStyle/>
            <a:p>
              <a:r>
                <a:rPr lang="en-US" dirty="0">
                  <a:solidFill>
                    <a:schemeClr val="bg2">
                      <a:lumMod val="50000"/>
                    </a:schemeClr>
                  </a:solidFill>
                  <a:latin typeface="Candara" panose="020E0502030303020204" pitchFamily="34" charset="0"/>
                </a:rPr>
                <a:t>Your Subtitle</a:t>
              </a:r>
            </a:p>
          </p:txBody>
        </p:sp>
      </p:grpSp>
      <p:sp>
        <p:nvSpPr>
          <p:cNvPr id="15" name="TextBox 14"/>
          <p:cNvSpPr txBox="1"/>
          <p:nvPr/>
        </p:nvSpPr>
        <p:spPr>
          <a:xfrm>
            <a:off x="1122398" y="2290449"/>
            <a:ext cx="213360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 Dolor</a:t>
            </a:r>
          </a:p>
        </p:txBody>
      </p:sp>
      <p:sp>
        <p:nvSpPr>
          <p:cNvPr id="16" name="TextBox 15"/>
          <p:cNvSpPr txBox="1"/>
          <p:nvPr/>
        </p:nvSpPr>
        <p:spPr>
          <a:xfrm>
            <a:off x="463440" y="2845216"/>
            <a:ext cx="3487671" cy="1815882"/>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quis nostrud exercitation. Lorem ipsum dolor sit amet, consectetur adipiscing elit, sed do eiusmod tempor incididunt </a:t>
            </a:r>
            <a:endParaRPr lang="en-US" dirty="0">
              <a:solidFill>
                <a:schemeClr val="bg1"/>
              </a:solidFill>
              <a:latin typeface="Candara" panose="020E0502030303020204" pitchFamily="34" charset="0"/>
            </a:endParaRPr>
          </a:p>
        </p:txBody>
      </p:sp>
      <p:sp>
        <p:nvSpPr>
          <p:cNvPr id="19" name="TextBox 18"/>
          <p:cNvSpPr txBox="1"/>
          <p:nvPr/>
        </p:nvSpPr>
        <p:spPr>
          <a:xfrm>
            <a:off x="2969555" y="5312248"/>
            <a:ext cx="7697654" cy="738664"/>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a:t>
            </a:r>
            <a:endParaRPr lang="en-US" dirty="0">
              <a:solidFill>
                <a:srgbClr val="4C4F54"/>
              </a:solidFill>
              <a:latin typeface="Candara" panose="020E0502030303020204" pitchFamily="34" charset="0"/>
            </a:endParaRPr>
          </a:p>
        </p:txBody>
      </p:sp>
      <p:sp>
        <p:nvSpPr>
          <p:cNvPr id="21" name="Freeform 20"/>
          <p:cNvSpPr/>
          <p:nvPr/>
        </p:nvSpPr>
        <p:spPr>
          <a:xfrm>
            <a:off x="4192989" y="1969327"/>
            <a:ext cx="3749040" cy="2919343"/>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189A80"/>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5052288" y="2290449"/>
            <a:ext cx="213360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 Dolor</a:t>
            </a:r>
          </a:p>
        </p:txBody>
      </p:sp>
      <p:sp>
        <p:nvSpPr>
          <p:cNvPr id="23" name="TextBox 22"/>
          <p:cNvSpPr txBox="1"/>
          <p:nvPr/>
        </p:nvSpPr>
        <p:spPr>
          <a:xfrm>
            <a:off x="4393330" y="2845216"/>
            <a:ext cx="3487671" cy="1815882"/>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quis nostrud exercitation. Lorem ipsum dolor sit amet, consectetur adipiscing elit, sed do eiusmod tempor incididunt </a:t>
            </a:r>
            <a:endParaRPr lang="en-US" dirty="0">
              <a:solidFill>
                <a:schemeClr val="bg1"/>
              </a:solidFill>
              <a:latin typeface="Candara" panose="020E0502030303020204" pitchFamily="34" charset="0"/>
            </a:endParaRPr>
          </a:p>
        </p:txBody>
      </p:sp>
      <p:sp>
        <p:nvSpPr>
          <p:cNvPr id="25" name="Freeform 24"/>
          <p:cNvSpPr/>
          <p:nvPr/>
        </p:nvSpPr>
        <p:spPr>
          <a:xfrm>
            <a:off x="8129199" y="1969327"/>
            <a:ext cx="3749040" cy="2919343"/>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EF9D27"/>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9045377" y="2290449"/>
            <a:ext cx="213360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 Dolor</a:t>
            </a:r>
          </a:p>
        </p:txBody>
      </p:sp>
      <p:sp>
        <p:nvSpPr>
          <p:cNvPr id="27" name="TextBox 26"/>
          <p:cNvSpPr txBox="1"/>
          <p:nvPr/>
        </p:nvSpPr>
        <p:spPr>
          <a:xfrm>
            <a:off x="8329540" y="2845216"/>
            <a:ext cx="3487671" cy="1815882"/>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quis nostrud exercitation. Lorem ipsum dolor sit amet, consectetur adipiscing elit, sed do eiusmod tempor incididunt </a:t>
            </a:r>
            <a:endParaRPr lang="en-US" dirty="0">
              <a:solidFill>
                <a:schemeClr val="bg1"/>
              </a:solidFill>
              <a:latin typeface="Candara" panose="020E0502030303020204" pitchFamily="34" charset="0"/>
            </a:endParaRPr>
          </a:p>
        </p:txBody>
      </p:sp>
      <p:pic>
        <p:nvPicPr>
          <p:cNvPr id="39" name="Picture 38"/>
          <p:cNvPicPr>
            <a:picLocks noChangeAspect="1"/>
          </p:cNvPicPr>
          <p:nvPr/>
        </p:nvPicPr>
        <p:blipFill>
          <a:blip r:embed="rId2"/>
          <a:stretch>
            <a:fillRect/>
          </a:stretch>
        </p:blipFill>
        <p:spPr>
          <a:xfrm>
            <a:off x="573758" y="2264446"/>
            <a:ext cx="548640" cy="548640"/>
          </a:xfrm>
          <a:prstGeom prst="rect">
            <a:avLst/>
          </a:prstGeom>
          <a:effectLst>
            <a:outerShdw blurRad="50800" dist="38100" dir="2700000" algn="tl" rotWithShape="0">
              <a:prstClr val="black">
                <a:alpha val="40000"/>
              </a:prstClr>
            </a:outerShdw>
          </a:effectLst>
        </p:spPr>
      </p:pic>
      <p:pic>
        <p:nvPicPr>
          <p:cNvPr id="40" name="Picture 39"/>
          <p:cNvPicPr>
            <a:picLocks noChangeAspect="1"/>
          </p:cNvPicPr>
          <p:nvPr/>
        </p:nvPicPr>
        <p:blipFill>
          <a:blip r:embed="rId3"/>
          <a:stretch>
            <a:fillRect/>
          </a:stretch>
        </p:blipFill>
        <p:spPr>
          <a:xfrm>
            <a:off x="4497504" y="2264446"/>
            <a:ext cx="554784" cy="554784"/>
          </a:xfrm>
          <a:prstGeom prst="rect">
            <a:avLst/>
          </a:prstGeom>
          <a:effectLst>
            <a:outerShdw blurRad="50800" dist="38100" dir="2700000" algn="tl" rotWithShape="0">
              <a:prstClr val="black">
                <a:alpha val="40000"/>
              </a:prstClr>
            </a:outerShdw>
          </a:effectLst>
        </p:spPr>
      </p:pic>
      <p:pic>
        <p:nvPicPr>
          <p:cNvPr id="41" name="Picture 40"/>
          <p:cNvPicPr>
            <a:picLocks noChangeAspect="1"/>
          </p:cNvPicPr>
          <p:nvPr/>
        </p:nvPicPr>
        <p:blipFill>
          <a:blip r:embed="rId4"/>
          <a:stretch>
            <a:fillRect/>
          </a:stretch>
        </p:blipFill>
        <p:spPr>
          <a:xfrm>
            <a:off x="8426779" y="2313320"/>
            <a:ext cx="640080" cy="457200"/>
          </a:xfrm>
          <a:prstGeom prst="rect">
            <a:avLst/>
          </a:prstGeom>
          <a:effectLst>
            <a:outerShdw blurRad="50800" dist="38100" dir="2700000" algn="tl" rotWithShape="0">
              <a:prstClr val="black">
                <a:alpha val="40000"/>
              </a:prstClr>
            </a:outerShdw>
          </a:effectLst>
        </p:spPr>
      </p:pic>
      <p:pic>
        <p:nvPicPr>
          <p:cNvPr id="24" name="Picture 23">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pic>
        <p:nvPicPr>
          <p:cNvPr id="2" name="Picture 1"/>
          <p:cNvPicPr>
            <a:picLocks noChangeAspect="1"/>
          </p:cNvPicPr>
          <p:nvPr/>
        </p:nvPicPr>
        <p:blipFill>
          <a:blip r:embed="rId7"/>
          <a:stretch>
            <a:fillRect/>
          </a:stretch>
        </p:blipFill>
        <p:spPr>
          <a:xfrm>
            <a:off x="2293378" y="5434670"/>
            <a:ext cx="573074" cy="493819"/>
          </a:xfrm>
          <a:prstGeom prst="rect">
            <a:avLst/>
          </a:prstGeom>
          <a:solidFill>
            <a:schemeClr val="bg1"/>
          </a:solidFill>
        </p:spPr>
      </p:pic>
    </p:spTree>
    <p:extLst>
      <p:ext uri="{BB962C8B-B14F-4D97-AF65-F5344CB8AC3E}">
        <p14:creationId xmlns:p14="http://schemas.microsoft.com/office/powerpoint/2010/main" val="3488084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p:cTn id="11" dur="500" fill="hold"/>
                                        <p:tgtEl>
                                          <p:spTgt spid="18"/>
                                        </p:tgtEl>
                                        <p:attrNameLst>
                                          <p:attrName>ppt_w</p:attrName>
                                        </p:attrNameLst>
                                      </p:cBhvr>
                                      <p:tavLst>
                                        <p:tav tm="0">
                                          <p:val>
                                            <p:fltVal val="0"/>
                                          </p:val>
                                        </p:tav>
                                        <p:tav tm="100000">
                                          <p:val>
                                            <p:strVal val="#ppt_w"/>
                                          </p:val>
                                        </p:tav>
                                      </p:tavLst>
                                    </p:anim>
                                    <p:anim calcmode="lin" valueType="num">
                                      <p:cBhvr>
                                        <p:cTn id="12" dur="500" fill="hold"/>
                                        <p:tgtEl>
                                          <p:spTgt spid="18"/>
                                        </p:tgtEl>
                                        <p:attrNameLst>
                                          <p:attrName>ppt_h</p:attrName>
                                        </p:attrNameLst>
                                      </p:cBhvr>
                                      <p:tavLst>
                                        <p:tav tm="0">
                                          <p:val>
                                            <p:fltVal val="0"/>
                                          </p:val>
                                        </p:tav>
                                        <p:tav tm="100000">
                                          <p:val>
                                            <p:strVal val="#ppt_h"/>
                                          </p:val>
                                        </p:tav>
                                      </p:tavLst>
                                    </p:anim>
                                    <p:animEffect transition="in" filter="fade">
                                      <p:cBhvr>
                                        <p:cTn id="13" dur="500"/>
                                        <p:tgtEl>
                                          <p:spTgt spid="18"/>
                                        </p:tgtEl>
                                      </p:cBhvr>
                                    </p:animEffect>
                                    <p:anim calcmode="lin" valueType="num">
                                      <p:cBhvr>
                                        <p:cTn id="14" dur="500" fill="hold"/>
                                        <p:tgtEl>
                                          <p:spTgt spid="18"/>
                                        </p:tgtEl>
                                        <p:attrNameLst>
                                          <p:attrName>ppt_x</p:attrName>
                                        </p:attrNameLst>
                                      </p:cBhvr>
                                      <p:tavLst>
                                        <p:tav tm="0">
                                          <p:val>
                                            <p:fltVal val="0.5"/>
                                          </p:val>
                                        </p:tav>
                                        <p:tav tm="100000">
                                          <p:val>
                                            <p:strVal val="#ppt_x"/>
                                          </p:val>
                                        </p:tav>
                                      </p:tavLst>
                                    </p:anim>
                                    <p:anim calcmode="lin" valueType="num">
                                      <p:cBhvr>
                                        <p:cTn id="15" dur="500" fill="hold"/>
                                        <p:tgtEl>
                                          <p:spTgt spid="18"/>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nodeType="afterEffect">
                                  <p:stCondLst>
                                    <p:cond delay="0"/>
                                  </p:stCondLst>
                                  <p:childTnLst>
                                    <p:set>
                                      <p:cBhvr>
                                        <p:cTn id="18" dur="1" fill="hold">
                                          <p:stCondLst>
                                            <p:cond delay="0"/>
                                          </p:stCondLst>
                                        </p:cTn>
                                        <p:tgtEl>
                                          <p:spTgt spid="39"/>
                                        </p:tgtEl>
                                        <p:attrNameLst>
                                          <p:attrName>style.visibility</p:attrName>
                                        </p:attrNameLst>
                                      </p:cBhvr>
                                      <p:to>
                                        <p:strVal val="visible"/>
                                      </p:to>
                                    </p:set>
                                    <p:anim calcmode="lin" valueType="num">
                                      <p:cBhvr>
                                        <p:cTn id="19" dur="500" fill="hold"/>
                                        <p:tgtEl>
                                          <p:spTgt spid="39"/>
                                        </p:tgtEl>
                                        <p:attrNameLst>
                                          <p:attrName>ppt_w</p:attrName>
                                        </p:attrNameLst>
                                      </p:cBhvr>
                                      <p:tavLst>
                                        <p:tav tm="0">
                                          <p:val>
                                            <p:fltVal val="0"/>
                                          </p:val>
                                        </p:tav>
                                        <p:tav tm="100000">
                                          <p:val>
                                            <p:strVal val="#ppt_w"/>
                                          </p:val>
                                        </p:tav>
                                      </p:tavLst>
                                    </p:anim>
                                    <p:anim calcmode="lin" valueType="num">
                                      <p:cBhvr>
                                        <p:cTn id="20" dur="500" fill="hold"/>
                                        <p:tgtEl>
                                          <p:spTgt spid="39"/>
                                        </p:tgtEl>
                                        <p:attrNameLst>
                                          <p:attrName>ppt_h</p:attrName>
                                        </p:attrNameLst>
                                      </p:cBhvr>
                                      <p:tavLst>
                                        <p:tav tm="0">
                                          <p:val>
                                            <p:fltVal val="0"/>
                                          </p:val>
                                        </p:tav>
                                        <p:tav tm="100000">
                                          <p:val>
                                            <p:strVal val="#ppt_h"/>
                                          </p:val>
                                        </p:tav>
                                      </p:tavLst>
                                    </p:anim>
                                    <p:animEffect transition="in" filter="fade">
                                      <p:cBhvr>
                                        <p:cTn id="21" dur="500"/>
                                        <p:tgtEl>
                                          <p:spTgt spid="39"/>
                                        </p:tgtEl>
                                      </p:cBhvr>
                                    </p:animEffect>
                                    <p:anim calcmode="lin" valueType="num">
                                      <p:cBhvr>
                                        <p:cTn id="22" dur="500" fill="hold"/>
                                        <p:tgtEl>
                                          <p:spTgt spid="39"/>
                                        </p:tgtEl>
                                        <p:attrNameLst>
                                          <p:attrName>ppt_x</p:attrName>
                                        </p:attrNameLst>
                                      </p:cBhvr>
                                      <p:tavLst>
                                        <p:tav tm="0">
                                          <p:val>
                                            <p:fltVal val="0.5"/>
                                          </p:val>
                                        </p:tav>
                                        <p:tav tm="100000">
                                          <p:val>
                                            <p:strVal val="#ppt_x"/>
                                          </p:val>
                                        </p:tav>
                                      </p:tavLst>
                                    </p:anim>
                                    <p:anim calcmode="lin" valueType="num">
                                      <p:cBhvr>
                                        <p:cTn id="23" dur="500" fill="hold"/>
                                        <p:tgtEl>
                                          <p:spTgt spid="39"/>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22" presetClass="entr" presetSubtype="8"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left)">
                                      <p:cBhvr>
                                        <p:cTn id="27" dur="500"/>
                                        <p:tgtEl>
                                          <p:spTgt spid="15"/>
                                        </p:tgtEl>
                                      </p:cBhvr>
                                    </p:animEffect>
                                  </p:childTnLst>
                                </p:cTn>
                              </p:par>
                            </p:childTnLst>
                          </p:cTn>
                        </p:par>
                        <p:par>
                          <p:cTn id="28" fill="hold">
                            <p:stCondLst>
                              <p:cond delay="2250"/>
                            </p:stCondLst>
                            <p:childTnLst>
                              <p:par>
                                <p:cTn id="29" presetID="37" presetClass="entr" presetSubtype="0" fill="hold" grpId="0" nodeType="after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1000"/>
                                        <p:tgtEl>
                                          <p:spTgt spid="16"/>
                                        </p:tgtEl>
                                      </p:cBhvr>
                                    </p:animEffect>
                                    <p:anim calcmode="lin" valueType="num">
                                      <p:cBhvr>
                                        <p:cTn id="32" dur="1000" fill="hold"/>
                                        <p:tgtEl>
                                          <p:spTgt spid="16"/>
                                        </p:tgtEl>
                                        <p:attrNameLst>
                                          <p:attrName>ppt_x</p:attrName>
                                        </p:attrNameLst>
                                      </p:cBhvr>
                                      <p:tavLst>
                                        <p:tav tm="0">
                                          <p:val>
                                            <p:strVal val="#ppt_x"/>
                                          </p:val>
                                        </p:tav>
                                        <p:tav tm="100000">
                                          <p:val>
                                            <p:strVal val="#ppt_x"/>
                                          </p:val>
                                        </p:tav>
                                      </p:tavLst>
                                    </p:anim>
                                    <p:anim calcmode="lin" valueType="num">
                                      <p:cBhvr>
                                        <p:cTn id="33" dur="900" decel="100000" fill="hold"/>
                                        <p:tgtEl>
                                          <p:spTgt spid="16"/>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35" fill="hold">
                            <p:stCondLst>
                              <p:cond delay="3250"/>
                            </p:stCondLst>
                            <p:childTnLst>
                              <p:par>
                                <p:cTn id="36" presetID="53" presetClass="entr" presetSubtype="528" fill="hold" grpId="0" nodeType="after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p:cTn id="38" dur="500" fill="hold"/>
                                        <p:tgtEl>
                                          <p:spTgt spid="21"/>
                                        </p:tgtEl>
                                        <p:attrNameLst>
                                          <p:attrName>ppt_w</p:attrName>
                                        </p:attrNameLst>
                                      </p:cBhvr>
                                      <p:tavLst>
                                        <p:tav tm="0">
                                          <p:val>
                                            <p:fltVal val="0"/>
                                          </p:val>
                                        </p:tav>
                                        <p:tav tm="100000">
                                          <p:val>
                                            <p:strVal val="#ppt_w"/>
                                          </p:val>
                                        </p:tav>
                                      </p:tavLst>
                                    </p:anim>
                                    <p:anim calcmode="lin" valueType="num">
                                      <p:cBhvr>
                                        <p:cTn id="39" dur="500" fill="hold"/>
                                        <p:tgtEl>
                                          <p:spTgt spid="21"/>
                                        </p:tgtEl>
                                        <p:attrNameLst>
                                          <p:attrName>ppt_h</p:attrName>
                                        </p:attrNameLst>
                                      </p:cBhvr>
                                      <p:tavLst>
                                        <p:tav tm="0">
                                          <p:val>
                                            <p:fltVal val="0"/>
                                          </p:val>
                                        </p:tav>
                                        <p:tav tm="100000">
                                          <p:val>
                                            <p:strVal val="#ppt_h"/>
                                          </p:val>
                                        </p:tav>
                                      </p:tavLst>
                                    </p:anim>
                                    <p:animEffect transition="in" filter="fade">
                                      <p:cBhvr>
                                        <p:cTn id="40" dur="500"/>
                                        <p:tgtEl>
                                          <p:spTgt spid="21"/>
                                        </p:tgtEl>
                                      </p:cBhvr>
                                    </p:animEffect>
                                    <p:anim calcmode="lin" valueType="num">
                                      <p:cBhvr>
                                        <p:cTn id="41" dur="500" fill="hold"/>
                                        <p:tgtEl>
                                          <p:spTgt spid="21"/>
                                        </p:tgtEl>
                                        <p:attrNameLst>
                                          <p:attrName>ppt_x</p:attrName>
                                        </p:attrNameLst>
                                      </p:cBhvr>
                                      <p:tavLst>
                                        <p:tav tm="0">
                                          <p:val>
                                            <p:fltVal val="0.5"/>
                                          </p:val>
                                        </p:tav>
                                        <p:tav tm="100000">
                                          <p:val>
                                            <p:strVal val="#ppt_x"/>
                                          </p:val>
                                        </p:tav>
                                      </p:tavLst>
                                    </p:anim>
                                    <p:anim calcmode="lin" valueType="num">
                                      <p:cBhvr>
                                        <p:cTn id="42" dur="500" fill="hold"/>
                                        <p:tgtEl>
                                          <p:spTgt spid="21"/>
                                        </p:tgtEl>
                                        <p:attrNameLst>
                                          <p:attrName>ppt_y</p:attrName>
                                        </p:attrNameLst>
                                      </p:cBhvr>
                                      <p:tavLst>
                                        <p:tav tm="0">
                                          <p:val>
                                            <p:fltVal val="0.5"/>
                                          </p:val>
                                        </p:tav>
                                        <p:tav tm="100000">
                                          <p:val>
                                            <p:strVal val="#ppt_y"/>
                                          </p:val>
                                        </p:tav>
                                      </p:tavLst>
                                    </p:anim>
                                  </p:childTnLst>
                                </p:cTn>
                              </p:par>
                            </p:childTnLst>
                          </p:cTn>
                        </p:par>
                        <p:par>
                          <p:cTn id="43" fill="hold">
                            <p:stCondLst>
                              <p:cond delay="3750"/>
                            </p:stCondLst>
                            <p:childTnLst>
                              <p:par>
                                <p:cTn id="44" presetID="53" presetClass="entr" presetSubtype="528" fill="hold" nodeType="afterEffect">
                                  <p:stCondLst>
                                    <p:cond delay="0"/>
                                  </p:stCondLst>
                                  <p:childTnLst>
                                    <p:set>
                                      <p:cBhvr>
                                        <p:cTn id="45" dur="1" fill="hold">
                                          <p:stCondLst>
                                            <p:cond delay="0"/>
                                          </p:stCondLst>
                                        </p:cTn>
                                        <p:tgtEl>
                                          <p:spTgt spid="40"/>
                                        </p:tgtEl>
                                        <p:attrNameLst>
                                          <p:attrName>style.visibility</p:attrName>
                                        </p:attrNameLst>
                                      </p:cBhvr>
                                      <p:to>
                                        <p:strVal val="visible"/>
                                      </p:to>
                                    </p:set>
                                    <p:anim calcmode="lin" valueType="num">
                                      <p:cBhvr>
                                        <p:cTn id="46" dur="500" fill="hold"/>
                                        <p:tgtEl>
                                          <p:spTgt spid="40"/>
                                        </p:tgtEl>
                                        <p:attrNameLst>
                                          <p:attrName>ppt_w</p:attrName>
                                        </p:attrNameLst>
                                      </p:cBhvr>
                                      <p:tavLst>
                                        <p:tav tm="0">
                                          <p:val>
                                            <p:fltVal val="0"/>
                                          </p:val>
                                        </p:tav>
                                        <p:tav tm="100000">
                                          <p:val>
                                            <p:strVal val="#ppt_w"/>
                                          </p:val>
                                        </p:tav>
                                      </p:tavLst>
                                    </p:anim>
                                    <p:anim calcmode="lin" valueType="num">
                                      <p:cBhvr>
                                        <p:cTn id="47" dur="500" fill="hold"/>
                                        <p:tgtEl>
                                          <p:spTgt spid="40"/>
                                        </p:tgtEl>
                                        <p:attrNameLst>
                                          <p:attrName>ppt_h</p:attrName>
                                        </p:attrNameLst>
                                      </p:cBhvr>
                                      <p:tavLst>
                                        <p:tav tm="0">
                                          <p:val>
                                            <p:fltVal val="0"/>
                                          </p:val>
                                        </p:tav>
                                        <p:tav tm="100000">
                                          <p:val>
                                            <p:strVal val="#ppt_h"/>
                                          </p:val>
                                        </p:tav>
                                      </p:tavLst>
                                    </p:anim>
                                    <p:animEffect transition="in" filter="fade">
                                      <p:cBhvr>
                                        <p:cTn id="48" dur="500"/>
                                        <p:tgtEl>
                                          <p:spTgt spid="40"/>
                                        </p:tgtEl>
                                      </p:cBhvr>
                                    </p:animEffect>
                                    <p:anim calcmode="lin" valueType="num">
                                      <p:cBhvr>
                                        <p:cTn id="49" dur="500" fill="hold"/>
                                        <p:tgtEl>
                                          <p:spTgt spid="40"/>
                                        </p:tgtEl>
                                        <p:attrNameLst>
                                          <p:attrName>ppt_x</p:attrName>
                                        </p:attrNameLst>
                                      </p:cBhvr>
                                      <p:tavLst>
                                        <p:tav tm="0">
                                          <p:val>
                                            <p:fltVal val="0.5"/>
                                          </p:val>
                                        </p:tav>
                                        <p:tav tm="100000">
                                          <p:val>
                                            <p:strVal val="#ppt_x"/>
                                          </p:val>
                                        </p:tav>
                                      </p:tavLst>
                                    </p:anim>
                                    <p:anim calcmode="lin" valueType="num">
                                      <p:cBhvr>
                                        <p:cTn id="50" dur="500" fill="hold"/>
                                        <p:tgtEl>
                                          <p:spTgt spid="40"/>
                                        </p:tgtEl>
                                        <p:attrNameLst>
                                          <p:attrName>ppt_y</p:attrName>
                                        </p:attrNameLst>
                                      </p:cBhvr>
                                      <p:tavLst>
                                        <p:tav tm="0">
                                          <p:val>
                                            <p:fltVal val="0.5"/>
                                          </p:val>
                                        </p:tav>
                                        <p:tav tm="100000">
                                          <p:val>
                                            <p:strVal val="#ppt_y"/>
                                          </p:val>
                                        </p:tav>
                                      </p:tavLst>
                                    </p:anim>
                                  </p:childTnLst>
                                </p:cTn>
                              </p:par>
                            </p:childTnLst>
                          </p:cTn>
                        </p:par>
                        <p:par>
                          <p:cTn id="51" fill="hold">
                            <p:stCondLst>
                              <p:cond delay="4250"/>
                            </p:stCondLst>
                            <p:childTnLst>
                              <p:par>
                                <p:cTn id="52" presetID="22" presetClass="entr" presetSubtype="8" fill="hold" grpId="0" nodeType="afterEffect">
                                  <p:stCondLst>
                                    <p:cond delay="0"/>
                                  </p:stCondLst>
                                  <p:childTnLst>
                                    <p:set>
                                      <p:cBhvr>
                                        <p:cTn id="53" dur="1" fill="hold">
                                          <p:stCondLst>
                                            <p:cond delay="0"/>
                                          </p:stCondLst>
                                        </p:cTn>
                                        <p:tgtEl>
                                          <p:spTgt spid="22"/>
                                        </p:tgtEl>
                                        <p:attrNameLst>
                                          <p:attrName>style.visibility</p:attrName>
                                        </p:attrNameLst>
                                      </p:cBhvr>
                                      <p:to>
                                        <p:strVal val="visible"/>
                                      </p:to>
                                    </p:set>
                                    <p:animEffect transition="in" filter="wipe(left)">
                                      <p:cBhvr>
                                        <p:cTn id="54" dur="500"/>
                                        <p:tgtEl>
                                          <p:spTgt spid="22"/>
                                        </p:tgtEl>
                                      </p:cBhvr>
                                    </p:animEffect>
                                  </p:childTnLst>
                                </p:cTn>
                              </p:par>
                            </p:childTnLst>
                          </p:cTn>
                        </p:par>
                        <p:par>
                          <p:cTn id="55" fill="hold">
                            <p:stCondLst>
                              <p:cond delay="4750"/>
                            </p:stCondLst>
                            <p:childTnLst>
                              <p:par>
                                <p:cTn id="56" presetID="37" presetClass="entr" presetSubtype="0" fill="hold" grpId="0" nodeType="after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fade">
                                      <p:cBhvr>
                                        <p:cTn id="58" dur="1000"/>
                                        <p:tgtEl>
                                          <p:spTgt spid="23"/>
                                        </p:tgtEl>
                                      </p:cBhvr>
                                    </p:animEffect>
                                    <p:anim calcmode="lin" valueType="num">
                                      <p:cBhvr>
                                        <p:cTn id="59" dur="1000" fill="hold"/>
                                        <p:tgtEl>
                                          <p:spTgt spid="23"/>
                                        </p:tgtEl>
                                        <p:attrNameLst>
                                          <p:attrName>ppt_x</p:attrName>
                                        </p:attrNameLst>
                                      </p:cBhvr>
                                      <p:tavLst>
                                        <p:tav tm="0">
                                          <p:val>
                                            <p:strVal val="#ppt_x"/>
                                          </p:val>
                                        </p:tav>
                                        <p:tav tm="100000">
                                          <p:val>
                                            <p:strVal val="#ppt_x"/>
                                          </p:val>
                                        </p:tav>
                                      </p:tavLst>
                                    </p:anim>
                                    <p:anim calcmode="lin" valueType="num">
                                      <p:cBhvr>
                                        <p:cTn id="60" dur="900" decel="100000" fill="hold"/>
                                        <p:tgtEl>
                                          <p:spTgt spid="23"/>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62" fill="hold">
                            <p:stCondLst>
                              <p:cond delay="5750"/>
                            </p:stCondLst>
                            <p:childTnLst>
                              <p:par>
                                <p:cTn id="63" presetID="53" presetClass="entr" presetSubtype="528" fill="hold" grpId="0" nodeType="afterEffect">
                                  <p:stCondLst>
                                    <p:cond delay="0"/>
                                  </p:stCondLst>
                                  <p:childTnLst>
                                    <p:set>
                                      <p:cBhvr>
                                        <p:cTn id="64" dur="1" fill="hold">
                                          <p:stCondLst>
                                            <p:cond delay="0"/>
                                          </p:stCondLst>
                                        </p:cTn>
                                        <p:tgtEl>
                                          <p:spTgt spid="25"/>
                                        </p:tgtEl>
                                        <p:attrNameLst>
                                          <p:attrName>style.visibility</p:attrName>
                                        </p:attrNameLst>
                                      </p:cBhvr>
                                      <p:to>
                                        <p:strVal val="visible"/>
                                      </p:to>
                                    </p:set>
                                    <p:anim calcmode="lin" valueType="num">
                                      <p:cBhvr>
                                        <p:cTn id="65" dur="500" fill="hold"/>
                                        <p:tgtEl>
                                          <p:spTgt spid="25"/>
                                        </p:tgtEl>
                                        <p:attrNameLst>
                                          <p:attrName>ppt_w</p:attrName>
                                        </p:attrNameLst>
                                      </p:cBhvr>
                                      <p:tavLst>
                                        <p:tav tm="0">
                                          <p:val>
                                            <p:fltVal val="0"/>
                                          </p:val>
                                        </p:tav>
                                        <p:tav tm="100000">
                                          <p:val>
                                            <p:strVal val="#ppt_w"/>
                                          </p:val>
                                        </p:tav>
                                      </p:tavLst>
                                    </p:anim>
                                    <p:anim calcmode="lin" valueType="num">
                                      <p:cBhvr>
                                        <p:cTn id="66" dur="500" fill="hold"/>
                                        <p:tgtEl>
                                          <p:spTgt spid="25"/>
                                        </p:tgtEl>
                                        <p:attrNameLst>
                                          <p:attrName>ppt_h</p:attrName>
                                        </p:attrNameLst>
                                      </p:cBhvr>
                                      <p:tavLst>
                                        <p:tav tm="0">
                                          <p:val>
                                            <p:fltVal val="0"/>
                                          </p:val>
                                        </p:tav>
                                        <p:tav tm="100000">
                                          <p:val>
                                            <p:strVal val="#ppt_h"/>
                                          </p:val>
                                        </p:tav>
                                      </p:tavLst>
                                    </p:anim>
                                    <p:animEffect transition="in" filter="fade">
                                      <p:cBhvr>
                                        <p:cTn id="67" dur="500"/>
                                        <p:tgtEl>
                                          <p:spTgt spid="25"/>
                                        </p:tgtEl>
                                      </p:cBhvr>
                                    </p:animEffect>
                                    <p:anim calcmode="lin" valueType="num">
                                      <p:cBhvr>
                                        <p:cTn id="68" dur="500" fill="hold"/>
                                        <p:tgtEl>
                                          <p:spTgt spid="25"/>
                                        </p:tgtEl>
                                        <p:attrNameLst>
                                          <p:attrName>ppt_x</p:attrName>
                                        </p:attrNameLst>
                                      </p:cBhvr>
                                      <p:tavLst>
                                        <p:tav tm="0">
                                          <p:val>
                                            <p:fltVal val="0.5"/>
                                          </p:val>
                                        </p:tav>
                                        <p:tav tm="100000">
                                          <p:val>
                                            <p:strVal val="#ppt_x"/>
                                          </p:val>
                                        </p:tav>
                                      </p:tavLst>
                                    </p:anim>
                                    <p:anim calcmode="lin" valueType="num">
                                      <p:cBhvr>
                                        <p:cTn id="69" dur="500" fill="hold"/>
                                        <p:tgtEl>
                                          <p:spTgt spid="25"/>
                                        </p:tgtEl>
                                        <p:attrNameLst>
                                          <p:attrName>ppt_y</p:attrName>
                                        </p:attrNameLst>
                                      </p:cBhvr>
                                      <p:tavLst>
                                        <p:tav tm="0">
                                          <p:val>
                                            <p:fltVal val="0.5"/>
                                          </p:val>
                                        </p:tav>
                                        <p:tav tm="100000">
                                          <p:val>
                                            <p:strVal val="#ppt_y"/>
                                          </p:val>
                                        </p:tav>
                                      </p:tavLst>
                                    </p:anim>
                                  </p:childTnLst>
                                </p:cTn>
                              </p:par>
                            </p:childTnLst>
                          </p:cTn>
                        </p:par>
                        <p:par>
                          <p:cTn id="70" fill="hold">
                            <p:stCondLst>
                              <p:cond delay="6250"/>
                            </p:stCondLst>
                            <p:childTnLst>
                              <p:par>
                                <p:cTn id="71" presetID="53" presetClass="entr" presetSubtype="528" fill="hold" nodeType="afterEffect">
                                  <p:stCondLst>
                                    <p:cond delay="0"/>
                                  </p:stCondLst>
                                  <p:childTnLst>
                                    <p:set>
                                      <p:cBhvr>
                                        <p:cTn id="72" dur="1" fill="hold">
                                          <p:stCondLst>
                                            <p:cond delay="0"/>
                                          </p:stCondLst>
                                        </p:cTn>
                                        <p:tgtEl>
                                          <p:spTgt spid="41"/>
                                        </p:tgtEl>
                                        <p:attrNameLst>
                                          <p:attrName>style.visibility</p:attrName>
                                        </p:attrNameLst>
                                      </p:cBhvr>
                                      <p:to>
                                        <p:strVal val="visible"/>
                                      </p:to>
                                    </p:set>
                                    <p:anim calcmode="lin" valueType="num">
                                      <p:cBhvr>
                                        <p:cTn id="73" dur="500" fill="hold"/>
                                        <p:tgtEl>
                                          <p:spTgt spid="41"/>
                                        </p:tgtEl>
                                        <p:attrNameLst>
                                          <p:attrName>ppt_w</p:attrName>
                                        </p:attrNameLst>
                                      </p:cBhvr>
                                      <p:tavLst>
                                        <p:tav tm="0">
                                          <p:val>
                                            <p:fltVal val="0"/>
                                          </p:val>
                                        </p:tav>
                                        <p:tav tm="100000">
                                          <p:val>
                                            <p:strVal val="#ppt_w"/>
                                          </p:val>
                                        </p:tav>
                                      </p:tavLst>
                                    </p:anim>
                                    <p:anim calcmode="lin" valueType="num">
                                      <p:cBhvr>
                                        <p:cTn id="74" dur="500" fill="hold"/>
                                        <p:tgtEl>
                                          <p:spTgt spid="41"/>
                                        </p:tgtEl>
                                        <p:attrNameLst>
                                          <p:attrName>ppt_h</p:attrName>
                                        </p:attrNameLst>
                                      </p:cBhvr>
                                      <p:tavLst>
                                        <p:tav tm="0">
                                          <p:val>
                                            <p:fltVal val="0"/>
                                          </p:val>
                                        </p:tav>
                                        <p:tav tm="100000">
                                          <p:val>
                                            <p:strVal val="#ppt_h"/>
                                          </p:val>
                                        </p:tav>
                                      </p:tavLst>
                                    </p:anim>
                                    <p:animEffect transition="in" filter="fade">
                                      <p:cBhvr>
                                        <p:cTn id="75" dur="500"/>
                                        <p:tgtEl>
                                          <p:spTgt spid="41"/>
                                        </p:tgtEl>
                                      </p:cBhvr>
                                    </p:animEffect>
                                    <p:anim calcmode="lin" valueType="num">
                                      <p:cBhvr>
                                        <p:cTn id="76" dur="500" fill="hold"/>
                                        <p:tgtEl>
                                          <p:spTgt spid="41"/>
                                        </p:tgtEl>
                                        <p:attrNameLst>
                                          <p:attrName>ppt_x</p:attrName>
                                        </p:attrNameLst>
                                      </p:cBhvr>
                                      <p:tavLst>
                                        <p:tav tm="0">
                                          <p:val>
                                            <p:fltVal val="0.5"/>
                                          </p:val>
                                        </p:tav>
                                        <p:tav tm="100000">
                                          <p:val>
                                            <p:strVal val="#ppt_x"/>
                                          </p:val>
                                        </p:tav>
                                      </p:tavLst>
                                    </p:anim>
                                    <p:anim calcmode="lin" valueType="num">
                                      <p:cBhvr>
                                        <p:cTn id="77" dur="500" fill="hold"/>
                                        <p:tgtEl>
                                          <p:spTgt spid="41"/>
                                        </p:tgtEl>
                                        <p:attrNameLst>
                                          <p:attrName>ppt_y</p:attrName>
                                        </p:attrNameLst>
                                      </p:cBhvr>
                                      <p:tavLst>
                                        <p:tav tm="0">
                                          <p:val>
                                            <p:fltVal val="0.5"/>
                                          </p:val>
                                        </p:tav>
                                        <p:tav tm="100000">
                                          <p:val>
                                            <p:strVal val="#ppt_y"/>
                                          </p:val>
                                        </p:tav>
                                      </p:tavLst>
                                    </p:anim>
                                  </p:childTnLst>
                                </p:cTn>
                              </p:par>
                            </p:childTnLst>
                          </p:cTn>
                        </p:par>
                        <p:par>
                          <p:cTn id="78" fill="hold">
                            <p:stCondLst>
                              <p:cond delay="6750"/>
                            </p:stCondLst>
                            <p:childTnLst>
                              <p:par>
                                <p:cTn id="79" presetID="22" presetClass="entr" presetSubtype="8" fill="hold" grpId="0" nodeType="afterEffect">
                                  <p:stCondLst>
                                    <p:cond delay="0"/>
                                  </p:stCondLst>
                                  <p:childTnLst>
                                    <p:set>
                                      <p:cBhvr>
                                        <p:cTn id="80" dur="1" fill="hold">
                                          <p:stCondLst>
                                            <p:cond delay="0"/>
                                          </p:stCondLst>
                                        </p:cTn>
                                        <p:tgtEl>
                                          <p:spTgt spid="26"/>
                                        </p:tgtEl>
                                        <p:attrNameLst>
                                          <p:attrName>style.visibility</p:attrName>
                                        </p:attrNameLst>
                                      </p:cBhvr>
                                      <p:to>
                                        <p:strVal val="visible"/>
                                      </p:to>
                                    </p:set>
                                    <p:animEffect transition="in" filter="wipe(left)">
                                      <p:cBhvr>
                                        <p:cTn id="81" dur="500"/>
                                        <p:tgtEl>
                                          <p:spTgt spid="26"/>
                                        </p:tgtEl>
                                      </p:cBhvr>
                                    </p:animEffect>
                                  </p:childTnLst>
                                </p:cTn>
                              </p:par>
                            </p:childTnLst>
                          </p:cTn>
                        </p:par>
                        <p:par>
                          <p:cTn id="82" fill="hold">
                            <p:stCondLst>
                              <p:cond delay="7250"/>
                            </p:stCondLst>
                            <p:childTnLst>
                              <p:par>
                                <p:cTn id="83" presetID="37" presetClass="entr" presetSubtype="0" fill="hold" grpId="0" nodeType="afterEffect">
                                  <p:stCondLst>
                                    <p:cond delay="0"/>
                                  </p:stCondLst>
                                  <p:childTnLst>
                                    <p:set>
                                      <p:cBhvr>
                                        <p:cTn id="84" dur="1" fill="hold">
                                          <p:stCondLst>
                                            <p:cond delay="0"/>
                                          </p:stCondLst>
                                        </p:cTn>
                                        <p:tgtEl>
                                          <p:spTgt spid="27"/>
                                        </p:tgtEl>
                                        <p:attrNameLst>
                                          <p:attrName>style.visibility</p:attrName>
                                        </p:attrNameLst>
                                      </p:cBhvr>
                                      <p:to>
                                        <p:strVal val="visible"/>
                                      </p:to>
                                    </p:set>
                                    <p:animEffect transition="in" filter="fade">
                                      <p:cBhvr>
                                        <p:cTn id="85" dur="1000"/>
                                        <p:tgtEl>
                                          <p:spTgt spid="27"/>
                                        </p:tgtEl>
                                      </p:cBhvr>
                                    </p:animEffect>
                                    <p:anim calcmode="lin" valueType="num">
                                      <p:cBhvr>
                                        <p:cTn id="86" dur="1000" fill="hold"/>
                                        <p:tgtEl>
                                          <p:spTgt spid="27"/>
                                        </p:tgtEl>
                                        <p:attrNameLst>
                                          <p:attrName>ppt_x</p:attrName>
                                        </p:attrNameLst>
                                      </p:cBhvr>
                                      <p:tavLst>
                                        <p:tav tm="0">
                                          <p:val>
                                            <p:strVal val="#ppt_x"/>
                                          </p:val>
                                        </p:tav>
                                        <p:tav tm="100000">
                                          <p:val>
                                            <p:strVal val="#ppt_x"/>
                                          </p:val>
                                        </p:tav>
                                      </p:tavLst>
                                    </p:anim>
                                    <p:anim calcmode="lin" valueType="num">
                                      <p:cBhvr>
                                        <p:cTn id="87" dur="900" decel="100000" fill="hold"/>
                                        <p:tgtEl>
                                          <p:spTgt spid="27"/>
                                        </p:tgtEl>
                                        <p:attrNameLst>
                                          <p:attrName>ppt_y</p:attrName>
                                        </p:attrNameLst>
                                      </p:cBhvr>
                                      <p:tavLst>
                                        <p:tav tm="0">
                                          <p:val>
                                            <p:strVal val="#ppt_y+1"/>
                                          </p:val>
                                        </p:tav>
                                        <p:tav tm="100000">
                                          <p:val>
                                            <p:strVal val="#ppt_y-.03"/>
                                          </p:val>
                                        </p:tav>
                                      </p:tavLst>
                                    </p:anim>
                                    <p:anim calcmode="lin" valueType="num">
                                      <p:cBhvr>
                                        <p:cTn id="88"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89" fill="hold">
                            <p:stCondLst>
                              <p:cond delay="8250"/>
                            </p:stCondLst>
                            <p:childTnLst>
                              <p:par>
                                <p:cTn id="90" presetID="53" presetClass="entr" presetSubtype="16" fill="hold" nodeType="afterEffect">
                                  <p:stCondLst>
                                    <p:cond delay="0"/>
                                  </p:stCondLst>
                                  <p:childTnLst>
                                    <p:set>
                                      <p:cBhvr>
                                        <p:cTn id="91" dur="1" fill="hold">
                                          <p:stCondLst>
                                            <p:cond delay="0"/>
                                          </p:stCondLst>
                                        </p:cTn>
                                        <p:tgtEl>
                                          <p:spTgt spid="2"/>
                                        </p:tgtEl>
                                        <p:attrNameLst>
                                          <p:attrName>style.visibility</p:attrName>
                                        </p:attrNameLst>
                                      </p:cBhvr>
                                      <p:to>
                                        <p:strVal val="visible"/>
                                      </p:to>
                                    </p:set>
                                    <p:anim calcmode="lin" valueType="num">
                                      <p:cBhvr>
                                        <p:cTn id="92" dur="500" fill="hold"/>
                                        <p:tgtEl>
                                          <p:spTgt spid="2"/>
                                        </p:tgtEl>
                                        <p:attrNameLst>
                                          <p:attrName>ppt_w</p:attrName>
                                        </p:attrNameLst>
                                      </p:cBhvr>
                                      <p:tavLst>
                                        <p:tav tm="0">
                                          <p:val>
                                            <p:fltVal val="0"/>
                                          </p:val>
                                        </p:tav>
                                        <p:tav tm="100000">
                                          <p:val>
                                            <p:strVal val="#ppt_w"/>
                                          </p:val>
                                        </p:tav>
                                      </p:tavLst>
                                    </p:anim>
                                    <p:anim calcmode="lin" valueType="num">
                                      <p:cBhvr>
                                        <p:cTn id="93" dur="500" fill="hold"/>
                                        <p:tgtEl>
                                          <p:spTgt spid="2"/>
                                        </p:tgtEl>
                                        <p:attrNameLst>
                                          <p:attrName>ppt_h</p:attrName>
                                        </p:attrNameLst>
                                      </p:cBhvr>
                                      <p:tavLst>
                                        <p:tav tm="0">
                                          <p:val>
                                            <p:fltVal val="0"/>
                                          </p:val>
                                        </p:tav>
                                        <p:tav tm="100000">
                                          <p:val>
                                            <p:strVal val="#ppt_h"/>
                                          </p:val>
                                        </p:tav>
                                      </p:tavLst>
                                    </p:anim>
                                    <p:animEffect transition="in" filter="fade">
                                      <p:cBhvr>
                                        <p:cTn id="94" dur="500"/>
                                        <p:tgtEl>
                                          <p:spTgt spid="2"/>
                                        </p:tgtEl>
                                      </p:cBhvr>
                                    </p:animEffect>
                                  </p:childTnLst>
                                </p:cTn>
                              </p:par>
                            </p:childTnLst>
                          </p:cTn>
                        </p:par>
                        <p:par>
                          <p:cTn id="95" fill="hold">
                            <p:stCondLst>
                              <p:cond delay="8750"/>
                            </p:stCondLst>
                            <p:childTnLst>
                              <p:par>
                                <p:cTn id="96" presetID="22" presetClass="entr" presetSubtype="8" fill="hold" grpId="0" nodeType="afterEffect">
                                  <p:stCondLst>
                                    <p:cond delay="0"/>
                                  </p:stCondLst>
                                  <p:childTnLst>
                                    <p:set>
                                      <p:cBhvr>
                                        <p:cTn id="97" dur="1" fill="hold">
                                          <p:stCondLst>
                                            <p:cond delay="0"/>
                                          </p:stCondLst>
                                        </p:cTn>
                                        <p:tgtEl>
                                          <p:spTgt spid="19"/>
                                        </p:tgtEl>
                                        <p:attrNameLst>
                                          <p:attrName>style.visibility</p:attrName>
                                        </p:attrNameLst>
                                      </p:cBhvr>
                                      <p:to>
                                        <p:strVal val="visible"/>
                                      </p:to>
                                    </p:set>
                                    <p:animEffect transition="in" filter="wipe(left)">
                                      <p:cBhvr>
                                        <p:cTn id="98"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5" grpId="0"/>
      <p:bldP spid="16" grpId="0"/>
      <p:bldP spid="19" grpId="0"/>
      <p:bldP spid="21" grpId="0" animBg="1"/>
      <p:bldP spid="22" grpId="0"/>
      <p:bldP spid="23" grpId="0"/>
      <p:bldP spid="25" grpId="0" animBg="1"/>
      <p:bldP spid="26" grpId="0"/>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2950</TotalTime>
  <Words>1311</Words>
  <Application>Microsoft Office PowerPoint</Application>
  <PresentationFormat>Widescreen</PresentationFormat>
  <Paragraphs>54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588</cp:revision>
  <dcterms:created xsi:type="dcterms:W3CDTF">2015-12-31T02:20:12Z</dcterms:created>
  <dcterms:modified xsi:type="dcterms:W3CDTF">2016-09-27T20:54:56Z</dcterms:modified>
</cp:coreProperties>
</file>