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422" y="1896533"/>
            <a:ext cx="3341511" cy="434622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73687" y="1896533"/>
            <a:ext cx="2483557" cy="2291645"/>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4986865" y="3959579"/>
            <a:ext cx="457200" cy="457200"/>
          </a:xfrm>
          <a:prstGeom prst="ellipse">
            <a:avLst/>
          </a:prstGeom>
          <a:solidFill>
            <a:srgbClr val="00B0F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397368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15" name="Rectangle 14"/>
          <p:cNvSpPr/>
          <p:nvPr/>
        </p:nvSpPr>
        <p:spPr>
          <a:xfrm>
            <a:off x="6603997" y="1896533"/>
            <a:ext cx="2483557" cy="2291645"/>
          </a:xfrm>
          <a:prstGeom prst="rect">
            <a:avLst/>
          </a:prstGeom>
          <a:blipFill>
            <a:blip r:embed="rId4"/>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a:spLocks noChangeAspect="1"/>
          </p:cNvSpPr>
          <p:nvPr/>
        </p:nvSpPr>
        <p:spPr>
          <a:xfrm>
            <a:off x="7617175" y="3959579"/>
            <a:ext cx="457200" cy="457200"/>
          </a:xfrm>
          <a:prstGeom prst="ellipse">
            <a:avLst/>
          </a:prstGeom>
          <a:solidFill>
            <a:srgbClr val="ED7D3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5"/>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10247484" y="3959579"/>
            <a:ext cx="457200" cy="457200"/>
          </a:xfrm>
          <a:prstGeom prst="ellipse">
            <a:avLst/>
          </a:prstGeom>
          <a:solidFill>
            <a:srgbClr val="A5A5A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pic>
        <p:nvPicPr>
          <p:cNvPr id="21" name="Picture 20">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3208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900" decel="100000" fill="hold"/>
                                        <p:tgtEl>
                                          <p:spTgt spid="9"/>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2" presetClass="entr" presetSubtype="4"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325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500"/>
                                        <p:tgtEl>
                                          <p:spTgt spid="11"/>
                                        </p:tgtEl>
                                      </p:cBhvr>
                                    </p:animEffect>
                                  </p:childTnLst>
                                </p:cTn>
                              </p:par>
                            </p:childTnLst>
                          </p:cTn>
                        </p:par>
                        <p:par>
                          <p:cTn id="31" fill="hold">
                            <p:stCondLst>
                              <p:cond delay="3750"/>
                            </p:stCondLst>
                            <p:childTnLst>
                              <p:par>
                                <p:cTn id="32" presetID="37" presetClass="entr" presetSubtype="0"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900" decel="100000" fill="hold"/>
                                        <p:tgtEl>
                                          <p:spTgt spid="15"/>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8" fill="hold">
                            <p:stCondLst>
                              <p:cond delay="4750"/>
                            </p:stCondLst>
                            <p:childTnLst>
                              <p:par>
                                <p:cTn id="39" presetID="2" presetClass="entr" presetSubtype="4"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par>
                          <p:cTn id="43" fill="hold">
                            <p:stCondLst>
                              <p:cond delay="5250"/>
                            </p:stCondLst>
                            <p:childTnLst>
                              <p:par>
                                <p:cTn id="44" presetID="22" presetClass="entr" presetSubtype="8" fill="hold" grpId="0"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left)">
                                      <p:cBhvr>
                                        <p:cTn id="46" dur="500"/>
                                        <p:tgtEl>
                                          <p:spTgt spid="17"/>
                                        </p:tgtEl>
                                      </p:cBhvr>
                                    </p:animEffect>
                                  </p:childTnLst>
                                </p:cTn>
                              </p:par>
                            </p:childTnLst>
                          </p:cTn>
                        </p:par>
                        <p:par>
                          <p:cTn id="47" fill="hold">
                            <p:stCondLst>
                              <p:cond delay="5750"/>
                            </p:stCondLst>
                            <p:childTnLst>
                              <p:par>
                                <p:cTn id="48" presetID="37"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900" decel="100000" fill="hold"/>
                                        <p:tgtEl>
                                          <p:spTgt spid="1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4" fill="hold">
                            <p:stCondLst>
                              <p:cond delay="6750"/>
                            </p:stCondLst>
                            <p:childTnLst>
                              <p:par>
                                <p:cTn id="55" presetID="2" presetClass="entr" presetSubtype="4"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par>
                          <p:cTn id="59" fill="hold">
                            <p:stCondLst>
                              <p:cond delay="7250"/>
                            </p:stCondLst>
                            <p:childTnLst>
                              <p:par>
                                <p:cTn id="60" presetID="22" presetClass="entr" presetSubtype="8"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5" grpId="0" animBg="1"/>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2943</TotalTime>
  <Words>1189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587</cp:revision>
  <dcterms:created xsi:type="dcterms:W3CDTF">2015-12-31T02:20:12Z</dcterms:created>
  <dcterms:modified xsi:type="dcterms:W3CDTF">2016-09-27T20:47:40Z</dcterms:modified>
</cp:coreProperties>
</file>