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779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E04621"/>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E76C0F"/>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BF2500"/>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CF3510"/>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BF250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76C0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0462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CF351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B9EACBCA-D3B2-4933-B6D1-BDA1675755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1461</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2019-06-23T18:22:30Z</dcterms:modified>
</cp:coreProperties>
</file>