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3973687" y="1896533"/>
            <a:ext cx="5113867" cy="2291645"/>
          </a:xfrm>
          <a:custGeom>
            <a:avLst/>
            <a:gdLst>
              <a:gd name="connsiteX0" fmla="*/ 2630310 w 5113867"/>
              <a:gd name="connsiteY0" fmla="*/ 0 h 2291645"/>
              <a:gd name="connsiteX1" fmla="*/ 5113867 w 5113867"/>
              <a:gd name="connsiteY1" fmla="*/ 0 h 2291645"/>
              <a:gd name="connsiteX2" fmla="*/ 5113867 w 5113867"/>
              <a:gd name="connsiteY2" fmla="*/ 2291645 h 2291645"/>
              <a:gd name="connsiteX3" fmla="*/ 2630310 w 5113867"/>
              <a:gd name="connsiteY3" fmla="*/ 2291645 h 2291645"/>
              <a:gd name="connsiteX4" fmla="*/ 0 w 5113867"/>
              <a:gd name="connsiteY4" fmla="*/ 0 h 2291645"/>
              <a:gd name="connsiteX5" fmla="*/ 2630309 w 5113867"/>
              <a:gd name="connsiteY5" fmla="*/ 0 h 2291645"/>
              <a:gd name="connsiteX6" fmla="*/ 2630309 w 5113867"/>
              <a:gd name="connsiteY6" fmla="*/ 2291645 h 2291645"/>
              <a:gd name="connsiteX7" fmla="*/ 0 w 5113867"/>
              <a:gd name="connsiteY7" fmla="*/ 2291645 h 2291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3867" h="2291645">
                <a:moveTo>
                  <a:pt x="2630310" y="0"/>
                </a:moveTo>
                <a:lnTo>
                  <a:pt x="5113867" y="0"/>
                </a:lnTo>
                <a:lnTo>
                  <a:pt x="5113867" y="2291645"/>
                </a:lnTo>
                <a:lnTo>
                  <a:pt x="2630310" y="2291645"/>
                </a:lnTo>
                <a:close/>
                <a:moveTo>
                  <a:pt x="0" y="0"/>
                </a:moveTo>
                <a:lnTo>
                  <a:pt x="2630309" y="0"/>
                </a:lnTo>
                <a:lnTo>
                  <a:pt x="2630309" y="2291645"/>
                </a:lnTo>
                <a:lnTo>
                  <a:pt x="0" y="2291645"/>
                </a:lnTo>
                <a:close/>
              </a:path>
            </a:pathLst>
          </a:custGeom>
          <a:blipFill>
            <a:blip r:embed="rId2"/>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85422" y="1896533"/>
            <a:ext cx="3341511" cy="434622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3598333" y="4703160"/>
            <a:ext cx="457200" cy="457200"/>
          </a:xfrm>
          <a:prstGeom prst="ellipse">
            <a:avLst/>
          </a:pr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1" name="Text Box 10"/>
          <p:cNvSpPr txBox="1">
            <a:spLocks noChangeArrowheads="1"/>
          </p:cNvSpPr>
          <p:nvPr/>
        </p:nvSpPr>
        <p:spPr bwMode="auto">
          <a:xfrm>
            <a:off x="4143670"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4F54"/>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16" name="Oval 15"/>
          <p:cNvSpPr>
            <a:spLocks noChangeAspect="1"/>
          </p:cNvSpPr>
          <p:nvPr/>
        </p:nvSpPr>
        <p:spPr>
          <a:xfrm>
            <a:off x="7044261" y="3981086"/>
            <a:ext cx="457200" cy="457200"/>
          </a:xfrm>
          <a:prstGeom prst="ellipse">
            <a:avLst/>
          </a:pr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7" name="Text Box 10"/>
          <p:cNvSpPr txBox="1">
            <a:spLocks noChangeArrowheads="1"/>
          </p:cNvSpPr>
          <p:nvPr/>
        </p:nvSpPr>
        <p:spPr bwMode="auto">
          <a:xfrm>
            <a:off x="660399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4F54"/>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18" name="Rectangle 17"/>
          <p:cNvSpPr/>
          <p:nvPr/>
        </p:nvSpPr>
        <p:spPr>
          <a:xfrm>
            <a:off x="9234306" y="1896533"/>
            <a:ext cx="2483557" cy="2291645"/>
          </a:xfrm>
          <a:prstGeom prst="rect">
            <a:avLst/>
          </a:prstGeom>
          <a:blipFill>
            <a:blip r:embed="rId4"/>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a:spLocks noChangeAspect="1"/>
          </p:cNvSpPr>
          <p:nvPr/>
        </p:nvSpPr>
        <p:spPr>
          <a:xfrm>
            <a:off x="9674565" y="3981086"/>
            <a:ext cx="457200" cy="457200"/>
          </a:xfrm>
          <a:prstGeom prst="ellipse">
            <a:avLst/>
          </a:prstGeom>
          <a:solidFill>
            <a:srgbClr val="EF9D2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20" name="Text Box 10"/>
          <p:cNvSpPr txBox="1">
            <a:spLocks noChangeArrowheads="1"/>
          </p:cNvSpPr>
          <p:nvPr/>
        </p:nvSpPr>
        <p:spPr bwMode="auto">
          <a:xfrm>
            <a:off x="9234306"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4F54"/>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pic>
        <p:nvPicPr>
          <p:cNvPr id="15" name="Picture 1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3765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 presetClass="entr" presetSubtype="4"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par>
                          <p:cTn id="20" fill="hold">
                            <p:stCondLst>
                              <p:cond delay="2250"/>
                            </p:stCondLst>
                            <p:childTnLst>
                              <p:par>
                                <p:cTn id="21" presetID="22" presetClass="entr" presetSubtype="8"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par>
                          <p:cTn id="24" fill="hold">
                            <p:stCondLst>
                              <p:cond delay="2750"/>
                            </p:stCondLst>
                            <p:childTnLst>
                              <p:par>
                                <p:cTn id="25" presetID="37"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900" decel="100000" fill="hold"/>
                                        <p:tgtEl>
                                          <p:spTgt spid="21"/>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31" fill="hold">
                            <p:stCondLst>
                              <p:cond delay="3750"/>
                            </p:stCondLst>
                            <p:childTnLst>
                              <p:par>
                                <p:cTn id="32" presetID="2" presetClass="entr" presetSubtype="4"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ppt_x"/>
                                          </p:val>
                                        </p:tav>
                                        <p:tav tm="100000">
                                          <p:val>
                                            <p:strVal val="#ppt_x"/>
                                          </p:val>
                                        </p:tav>
                                      </p:tavLst>
                                    </p:anim>
                                    <p:anim calcmode="lin" valueType="num">
                                      <p:cBhvr additive="base">
                                        <p:cTn id="35" dur="500" fill="hold"/>
                                        <p:tgtEl>
                                          <p:spTgt spid="16"/>
                                        </p:tgtEl>
                                        <p:attrNameLst>
                                          <p:attrName>ppt_y</p:attrName>
                                        </p:attrNameLst>
                                      </p:cBhvr>
                                      <p:tavLst>
                                        <p:tav tm="0">
                                          <p:val>
                                            <p:strVal val="1+#ppt_h/2"/>
                                          </p:val>
                                        </p:tav>
                                        <p:tav tm="100000">
                                          <p:val>
                                            <p:strVal val="#ppt_y"/>
                                          </p:val>
                                        </p:tav>
                                      </p:tavLst>
                                    </p:anim>
                                  </p:childTnLst>
                                </p:cTn>
                              </p:par>
                            </p:childTnLst>
                          </p:cTn>
                        </p:par>
                        <p:par>
                          <p:cTn id="36" fill="hold">
                            <p:stCondLst>
                              <p:cond delay="4250"/>
                            </p:stCondLst>
                            <p:childTnLst>
                              <p:par>
                                <p:cTn id="37" presetID="22"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up)">
                                      <p:cBhvr>
                                        <p:cTn id="39" dur="500"/>
                                        <p:tgtEl>
                                          <p:spTgt spid="17"/>
                                        </p:tgtEl>
                                      </p:cBhvr>
                                    </p:animEffect>
                                  </p:childTnLst>
                                </p:cTn>
                              </p:par>
                            </p:childTnLst>
                          </p:cTn>
                        </p:par>
                        <p:par>
                          <p:cTn id="40" fill="hold">
                            <p:stCondLst>
                              <p:cond delay="4750"/>
                            </p:stCondLst>
                            <p:childTnLst>
                              <p:par>
                                <p:cTn id="41" presetID="37"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900" decel="100000" fill="hold"/>
                                        <p:tgtEl>
                                          <p:spTgt spid="18"/>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47" fill="hold">
                            <p:stCondLst>
                              <p:cond delay="5750"/>
                            </p:stCondLst>
                            <p:childTnLst>
                              <p:par>
                                <p:cTn id="48" presetID="2" presetClass="entr" presetSubtype="4"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additive="base">
                                        <p:cTn id="50" dur="500" fill="hold"/>
                                        <p:tgtEl>
                                          <p:spTgt spid="19"/>
                                        </p:tgtEl>
                                        <p:attrNameLst>
                                          <p:attrName>ppt_x</p:attrName>
                                        </p:attrNameLst>
                                      </p:cBhvr>
                                      <p:tavLst>
                                        <p:tav tm="0">
                                          <p:val>
                                            <p:strVal val="#ppt_x"/>
                                          </p:val>
                                        </p:tav>
                                        <p:tav tm="100000">
                                          <p:val>
                                            <p:strVal val="#ppt_x"/>
                                          </p:val>
                                        </p:tav>
                                      </p:tavLst>
                                    </p:anim>
                                    <p:anim calcmode="lin" valueType="num">
                                      <p:cBhvr additive="base">
                                        <p:cTn id="51" dur="500" fill="hold"/>
                                        <p:tgtEl>
                                          <p:spTgt spid="19"/>
                                        </p:tgtEl>
                                        <p:attrNameLst>
                                          <p:attrName>ppt_y</p:attrName>
                                        </p:attrNameLst>
                                      </p:cBhvr>
                                      <p:tavLst>
                                        <p:tav tm="0">
                                          <p:val>
                                            <p:strVal val="1+#ppt_h/2"/>
                                          </p:val>
                                        </p:tav>
                                        <p:tav tm="100000">
                                          <p:val>
                                            <p:strVal val="#ppt_y"/>
                                          </p:val>
                                        </p:tav>
                                      </p:tavLst>
                                    </p:anim>
                                  </p:childTnLst>
                                </p:cTn>
                              </p:par>
                            </p:childTnLst>
                          </p:cTn>
                        </p:par>
                        <p:par>
                          <p:cTn id="52" fill="hold">
                            <p:stCondLst>
                              <p:cond delay="6250"/>
                            </p:stCondLst>
                            <p:childTnLst>
                              <p:par>
                                <p:cTn id="53" presetID="22" presetClass="entr" presetSubtype="1" fill="hold" grpId="0" nodeType="after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 grpId="0" animBg="1"/>
      <p:bldP spid="10" grpId="0" animBg="1"/>
      <p:bldP spid="11" grpId="0"/>
      <p:bldP spid="16" grpId="0" animBg="1"/>
      <p:bldP spid="17" grpId="0"/>
      <p:bldP spid="18" grpId="0" animBg="1"/>
      <p:bldP spid="19"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2937</TotalTime>
  <Words>1189</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586</cp:revision>
  <dcterms:created xsi:type="dcterms:W3CDTF">2015-12-31T02:20:12Z</dcterms:created>
  <dcterms:modified xsi:type="dcterms:W3CDTF">2016-09-27T20:42:24Z</dcterms:modified>
</cp:coreProperties>
</file>