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8"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58898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lides.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549943" y="1885467"/>
            <a:ext cx="2924310" cy="2935394"/>
            <a:chOff x="6549943" y="1885467"/>
            <a:chExt cx="2924310" cy="2935394"/>
          </a:xfrm>
          <a:effectLst>
            <a:outerShdw blurRad="50800" dist="38100" dir="2700000" algn="tl" rotWithShape="0">
              <a:prstClr val="black">
                <a:alpha val="40000"/>
              </a:prstClr>
            </a:outerShdw>
          </a:effectLst>
        </p:grpSpPr>
        <p:sp>
          <p:nvSpPr>
            <p:cNvPr id="407" name="Shape 982"/>
            <p:cNvSpPr/>
            <p:nvPr/>
          </p:nvSpPr>
          <p:spPr>
            <a:xfrm rot="19087280">
              <a:off x="6852624" y="2193694"/>
              <a:ext cx="2318944" cy="23189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405" name="Shape 985"/>
            <p:cNvSpPr/>
            <p:nvPr/>
          </p:nvSpPr>
          <p:spPr>
            <a:xfrm rot="19087280">
              <a:off x="6996424" y="2194644"/>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6" name="Shape 986"/>
            <p:cNvSpPr/>
            <p:nvPr/>
          </p:nvSpPr>
          <p:spPr>
            <a:xfrm rot="8287280">
              <a:off x="8750917" y="4151524"/>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3" name="Shape 988"/>
            <p:cNvSpPr/>
            <p:nvPr/>
          </p:nvSpPr>
          <p:spPr>
            <a:xfrm rot="13687280">
              <a:off x="6895974" y="4051158"/>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4" name="Shape 989"/>
            <p:cNvSpPr/>
            <p:nvPr/>
          </p:nvSpPr>
          <p:spPr>
            <a:xfrm rot="2887280">
              <a:off x="8852856" y="2296667"/>
              <a:ext cx="275365" cy="35850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1" name="Shape 991"/>
            <p:cNvSpPr/>
            <p:nvPr/>
          </p:nvSpPr>
          <p:spPr>
            <a:xfrm rot="20919351">
              <a:off x="7615926" y="1885467"/>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2" name="Shape 992"/>
            <p:cNvSpPr/>
            <p:nvPr/>
          </p:nvSpPr>
          <p:spPr>
            <a:xfrm rot="10119351">
              <a:off x="8132903" y="4462356"/>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9" name="Shape 994"/>
            <p:cNvSpPr/>
            <p:nvPr/>
          </p:nvSpPr>
          <p:spPr>
            <a:xfrm rot="17256560">
              <a:off x="6621874" y="2776358"/>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0" name="Shape 995"/>
            <p:cNvSpPr/>
            <p:nvPr/>
          </p:nvSpPr>
          <p:spPr>
            <a:xfrm rot="6456560">
              <a:off x="9126955" y="3571466"/>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7" name="Shape 997"/>
            <p:cNvSpPr/>
            <p:nvPr/>
          </p:nvSpPr>
          <p:spPr>
            <a:xfrm rot="15449205">
              <a:off x="6591512" y="3458635"/>
              <a:ext cx="275366"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8" name="Shape 998"/>
            <p:cNvSpPr/>
            <p:nvPr/>
          </p:nvSpPr>
          <p:spPr>
            <a:xfrm rot="4649205">
              <a:off x="9157318" y="2889189"/>
              <a:ext cx="275365"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5" name="Shape 1000"/>
            <p:cNvSpPr/>
            <p:nvPr/>
          </p:nvSpPr>
          <p:spPr>
            <a:xfrm rot="1142069">
              <a:off x="8302999" y="1931647"/>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6" name="Shape 1001"/>
            <p:cNvSpPr/>
            <p:nvPr/>
          </p:nvSpPr>
          <p:spPr>
            <a:xfrm rot="11942069">
              <a:off x="7445831" y="4416176"/>
              <a:ext cx="275365" cy="35850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8397B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8" name="Group 7"/>
          <p:cNvGrpSpPr/>
          <p:nvPr/>
        </p:nvGrpSpPr>
        <p:grpSpPr>
          <a:xfrm>
            <a:off x="3493848" y="3249595"/>
            <a:ext cx="2266465" cy="2265623"/>
            <a:chOff x="3493848" y="3249595"/>
            <a:chExt cx="2266465" cy="2265623"/>
          </a:xfrm>
          <a:solidFill>
            <a:schemeClr val="accent6">
              <a:lumMod val="75000"/>
            </a:schemeClr>
          </a:solidFill>
          <a:effectLst>
            <a:outerShdw blurRad="50800" dist="38100" dir="2700000" algn="tl" rotWithShape="0">
              <a:prstClr val="black">
                <a:alpha val="40000"/>
              </a:prstClr>
            </a:outerShdw>
          </a:effectLst>
        </p:grpSpPr>
        <p:sp>
          <p:nvSpPr>
            <p:cNvPr id="297" name="Shape 960"/>
            <p:cNvSpPr/>
            <p:nvPr/>
          </p:nvSpPr>
          <p:spPr>
            <a:xfrm rot="21152961">
              <a:off x="3740639" y="3497137"/>
              <a:ext cx="1772882" cy="17722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solidFill>
                    <a:srgbClr val="FFFFFF"/>
                  </a:solidFill>
                </a:defRPr>
              </a:pPr>
              <a:endParaRPr sz="3200" dirty="0"/>
            </a:p>
          </p:txBody>
        </p:sp>
        <p:sp>
          <p:nvSpPr>
            <p:cNvPr id="295" name="Shape 963"/>
            <p:cNvSpPr/>
            <p:nvPr/>
          </p:nvSpPr>
          <p:spPr>
            <a:xfrm rot="21152961">
              <a:off x="4391479" y="3249595"/>
              <a:ext cx="210526" cy="273982"/>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6" name="Shape 964"/>
            <p:cNvSpPr/>
            <p:nvPr/>
          </p:nvSpPr>
          <p:spPr>
            <a:xfrm rot="10352961">
              <a:off x="4651938" y="5241235"/>
              <a:ext cx="210525"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3" name="Shape 966"/>
            <p:cNvSpPr/>
            <p:nvPr/>
          </p:nvSpPr>
          <p:spPr>
            <a:xfrm rot="15752961">
              <a:off x="3525666" y="4376484"/>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4" name="Shape 967"/>
            <p:cNvSpPr/>
            <p:nvPr/>
          </p:nvSpPr>
          <p:spPr>
            <a:xfrm rot="4952961">
              <a:off x="5518047" y="4115929"/>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1" name="Shape 969"/>
            <p:cNvSpPr/>
            <p:nvPr/>
          </p:nvSpPr>
          <p:spPr>
            <a:xfrm rot="1385032">
              <a:off x="4915582" y="3322372"/>
              <a:ext cx="210526"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2" name="Shape 970"/>
            <p:cNvSpPr/>
            <p:nvPr/>
          </p:nvSpPr>
          <p:spPr>
            <a:xfrm rot="12185032">
              <a:off x="4128053" y="5170146"/>
              <a:ext cx="210525" cy="2739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89" name="Shape 972"/>
            <p:cNvSpPr/>
            <p:nvPr/>
          </p:nvSpPr>
          <p:spPr>
            <a:xfrm rot="19322241">
              <a:off x="3904025" y="3454456"/>
              <a:ext cx="210526"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90" name="Shape 973"/>
            <p:cNvSpPr/>
            <p:nvPr/>
          </p:nvSpPr>
          <p:spPr>
            <a:xfrm rot="8522241">
              <a:off x="5139610" y="5038061"/>
              <a:ext cx="210525" cy="2739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87" name="Shape 975"/>
            <p:cNvSpPr/>
            <p:nvPr/>
          </p:nvSpPr>
          <p:spPr>
            <a:xfrm rot="17514886">
              <a:off x="3589783" y="3871232"/>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88" name="Shape 976"/>
            <p:cNvSpPr/>
            <p:nvPr/>
          </p:nvSpPr>
          <p:spPr>
            <a:xfrm rot="6714886">
              <a:off x="5453933" y="4621174"/>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85" name="Shape 978"/>
            <p:cNvSpPr/>
            <p:nvPr/>
          </p:nvSpPr>
          <p:spPr>
            <a:xfrm rot="3207750">
              <a:off x="5329078" y="3648078"/>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sp>
          <p:nvSpPr>
            <p:cNvPr id="286" name="Shape 979"/>
            <p:cNvSpPr/>
            <p:nvPr/>
          </p:nvSpPr>
          <p:spPr>
            <a:xfrm rot="14007750">
              <a:off x="3714634" y="4844337"/>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rgbClr val="44546B"/>
            </a:solidFill>
            <a:ln w="6350" cap="flat">
              <a:solidFill>
                <a:srgbClr val="44546B"/>
              </a:solidFill>
              <a:prstDash val="solid"/>
              <a:miter lim="400000"/>
            </a:ln>
            <a:effectLst/>
          </p:spPr>
          <p:txBody>
            <a:bodyPr wrap="square" lIns="0" tIns="0" rIns="0" bIns="0" numCol="1" anchor="ctr">
              <a:noAutofit/>
            </a:bodyPr>
            <a:lstStyle/>
            <a:p>
              <a:pPr lvl="0">
                <a:defRPr sz="2400"/>
              </a:pPr>
              <a:endParaRPr sz="3200"/>
            </a:p>
          </p:txBody>
        </p:sp>
      </p:grpSp>
      <p:grpSp>
        <p:nvGrpSpPr>
          <p:cNvPr id="7" name="Group 6"/>
          <p:cNvGrpSpPr/>
          <p:nvPr/>
        </p:nvGrpSpPr>
        <p:grpSpPr>
          <a:xfrm>
            <a:off x="1715917" y="2047221"/>
            <a:ext cx="2283430" cy="2283431"/>
            <a:chOff x="1715917" y="2047221"/>
            <a:chExt cx="2283430" cy="2283431"/>
          </a:xfrm>
          <a:solidFill>
            <a:srgbClr val="EF3425"/>
          </a:solidFill>
          <a:effectLst>
            <a:outerShdw blurRad="50800" dist="38100" dir="2700000" algn="tl" rotWithShape="0">
              <a:prstClr val="black">
                <a:alpha val="40000"/>
              </a:prstClr>
            </a:outerShdw>
          </a:effectLst>
        </p:grpSpPr>
        <p:sp>
          <p:nvSpPr>
            <p:cNvPr id="275" name="Shape 938"/>
            <p:cNvSpPr/>
            <p:nvPr/>
          </p:nvSpPr>
          <p:spPr>
            <a:xfrm>
              <a:off x="1971192" y="2303250"/>
              <a:ext cx="1772884" cy="17722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57" name="Group 943"/>
            <p:cNvGrpSpPr/>
            <p:nvPr/>
          </p:nvGrpSpPr>
          <p:grpSpPr>
            <a:xfrm>
              <a:off x="2752370" y="2047221"/>
              <a:ext cx="210526" cy="2282581"/>
              <a:chOff x="0" y="0"/>
              <a:chExt cx="203436" cy="2206548"/>
            </a:xfrm>
            <a:grpFill/>
          </p:grpSpPr>
          <p:sp>
            <p:nvSpPr>
              <p:cNvPr id="273" name="Shape 941"/>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4" name="Shape 942"/>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58" name="Group 946"/>
            <p:cNvGrpSpPr/>
            <p:nvPr/>
          </p:nvGrpSpPr>
          <p:grpSpPr>
            <a:xfrm rot="16200000">
              <a:off x="2752408" y="2047647"/>
              <a:ext cx="210448" cy="2283430"/>
              <a:chOff x="0" y="0"/>
              <a:chExt cx="203436" cy="2206548"/>
            </a:xfrm>
            <a:grpFill/>
          </p:grpSpPr>
          <p:sp>
            <p:nvSpPr>
              <p:cNvPr id="271" name="Shape 944"/>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2" name="Shape 945"/>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59" name="Group 949"/>
            <p:cNvGrpSpPr/>
            <p:nvPr/>
          </p:nvGrpSpPr>
          <p:grpSpPr>
            <a:xfrm rot="1832071">
              <a:off x="2752370" y="2048070"/>
              <a:ext cx="210526" cy="2282582"/>
              <a:chOff x="0" y="0"/>
              <a:chExt cx="203436" cy="2206548"/>
            </a:xfrm>
            <a:grpFill/>
          </p:grpSpPr>
          <p:sp>
            <p:nvSpPr>
              <p:cNvPr id="269" name="Shape 947"/>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0" name="Shape 948"/>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0" name="Group 952"/>
            <p:cNvGrpSpPr/>
            <p:nvPr/>
          </p:nvGrpSpPr>
          <p:grpSpPr>
            <a:xfrm rot="19769280">
              <a:off x="2752370" y="2048070"/>
              <a:ext cx="210526" cy="2282582"/>
              <a:chOff x="0" y="0"/>
              <a:chExt cx="203436" cy="2206548"/>
            </a:xfrm>
            <a:grpFill/>
          </p:grpSpPr>
          <p:sp>
            <p:nvSpPr>
              <p:cNvPr id="267" name="Shape 950"/>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8" name="Shape 951"/>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1" name="Group 955"/>
            <p:cNvGrpSpPr/>
            <p:nvPr/>
          </p:nvGrpSpPr>
          <p:grpSpPr>
            <a:xfrm rot="17961925">
              <a:off x="2752408" y="2047649"/>
              <a:ext cx="210448" cy="2283430"/>
              <a:chOff x="0" y="0"/>
              <a:chExt cx="203436" cy="2206548"/>
            </a:xfrm>
            <a:grpFill/>
          </p:grpSpPr>
          <p:sp>
            <p:nvSpPr>
              <p:cNvPr id="265" name="Shape 953"/>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6" name="Shape 954"/>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2" name="Group 958"/>
            <p:cNvGrpSpPr/>
            <p:nvPr/>
          </p:nvGrpSpPr>
          <p:grpSpPr>
            <a:xfrm rot="3654790">
              <a:off x="2752408" y="2047650"/>
              <a:ext cx="210448" cy="2283430"/>
              <a:chOff x="0" y="0"/>
              <a:chExt cx="203436" cy="2206548"/>
            </a:xfrm>
            <a:grpFill/>
          </p:grpSpPr>
          <p:sp>
            <p:nvSpPr>
              <p:cNvPr id="263" name="Shape 956"/>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4" name="Shape 957"/>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431" name="Shape 1116"/>
          <p:cNvSpPr/>
          <p:nvPr/>
        </p:nvSpPr>
        <p:spPr>
          <a:xfrm rot="18943071">
            <a:off x="7467013" y="1631614"/>
            <a:ext cx="2711957" cy="5052319"/>
          </a:xfrm>
          <a:custGeom>
            <a:avLst/>
            <a:gdLst/>
            <a:ahLst/>
            <a:cxnLst>
              <a:cxn ang="0">
                <a:pos x="wd2" y="hd2"/>
              </a:cxn>
              <a:cxn ang="5400000">
                <a:pos x="wd2" y="hd2"/>
              </a:cxn>
              <a:cxn ang="10800000">
                <a:pos x="wd2" y="hd2"/>
              </a:cxn>
              <a:cxn ang="16200000">
                <a:pos x="wd2" y="hd2"/>
              </a:cxn>
            </a:cxnLst>
            <a:rect l="0" t="0" r="r" b="b"/>
            <a:pathLst>
              <a:path w="21357" h="21512" extrusionOk="0">
                <a:moveTo>
                  <a:pt x="274" y="7497"/>
                </a:moveTo>
                <a:lnTo>
                  <a:pt x="5909" y="19495"/>
                </a:lnTo>
                <a:cubicBezTo>
                  <a:pt x="6374" y="20705"/>
                  <a:pt x="8387" y="21557"/>
                  <a:pt x="10672" y="21510"/>
                </a:cubicBezTo>
                <a:cubicBezTo>
                  <a:pt x="12804" y="21465"/>
                  <a:pt x="14606" y="20640"/>
                  <a:pt x="15038" y="19511"/>
                </a:cubicBezTo>
                <a:lnTo>
                  <a:pt x="21112" y="7443"/>
                </a:lnTo>
                <a:cubicBezTo>
                  <a:pt x="21479" y="6478"/>
                  <a:pt x="21429" y="5496"/>
                  <a:pt x="20996" y="4566"/>
                </a:cubicBezTo>
                <a:cubicBezTo>
                  <a:pt x="20575" y="3663"/>
                  <a:pt x="19793" y="2807"/>
                  <a:pt x="18649" y="2077"/>
                </a:cubicBezTo>
                <a:cubicBezTo>
                  <a:pt x="16618" y="783"/>
                  <a:pt x="13651" y="26"/>
                  <a:pt x="10512" y="2"/>
                </a:cubicBezTo>
                <a:cubicBezTo>
                  <a:pt x="7632" y="-43"/>
                  <a:pt x="4858" y="595"/>
                  <a:pt x="2922" y="1749"/>
                </a:cubicBezTo>
                <a:cubicBezTo>
                  <a:pt x="1613" y="2528"/>
                  <a:pt x="779" y="3475"/>
                  <a:pt x="347" y="4461"/>
                </a:cubicBezTo>
                <a:cubicBezTo>
                  <a:pt x="-82" y="5442"/>
                  <a:pt x="-121" y="6476"/>
                  <a:pt x="274" y="7497"/>
                </a:cubicBezTo>
                <a:close/>
              </a:path>
            </a:pathLst>
          </a:custGeom>
          <a:ln w="19050" cmpd="sng">
            <a:solidFill>
              <a:schemeClr val="tx2"/>
            </a:solidFill>
            <a:prstDash val="sysDash"/>
            <a:miter lim="400000"/>
          </a:ln>
        </p:spPr>
        <p:txBody>
          <a:bodyPr lIns="67727" tIns="67727" rIns="67727" bIns="67727" anchor="ctr"/>
          <a:lstStyle/>
          <a:p>
            <a:pPr lvl="0">
              <a:defRPr sz="2400"/>
            </a:pPr>
            <a:endParaRPr sz="3200"/>
          </a:p>
        </p:txBody>
      </p:sp>
      <p:sp>
        <p:nvSpPr>
          <p:cNvPr id="276" name="Shape 939"/>
          <p:cNvSpPr/>
          <p:nvPr/>
        </p:nvSpPr>
        <p:spPr>
          <a:xfrm>
            <a:off x="2307542" y="2639474"/>
            <a:ext cx="1100187" cy="109977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3"/>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8" name="Shape 961"/>
          <p:cNvSpPr/>
          <p:nvPr/>
        </p:nvSpPr>
        <p:spPr>
          <a:xfrm rot="21152961">
            <a:off x="4156288" y="3912633"/>
            <a:ext cx="941581" cy="9412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4"/>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99" name="Group 1025"/>
          <p:cNvGrpSpPr/>
          <p:nvPr/>
        </p:nvGrpSpPr>
        <p:grpSpPr>
          <a:xfrm rot="20985458">
            <a:off x="2037918" y="4220738"/>
            <a:ext cx="1503568" cy="1503569"/>
            <a:chOff x="-2" y="0"/>
            <a:chExt cx="1452946" cy="1453482"/>
          </a:xfrm>
          <a:solidFill>
            <a:srgbClr val="62768F"/>
          </a:solidFill>
          <a:effectLst>
            <a:outerShdw blurRad="50800" dist="38100" dir="2700000" algn="tl" rotWithShape="0">
              <a:prstClr val="black">
                <a:alpha val="40000"/>
              </a:prstClr>
            </a:outerShdw>
          </a:effectLst>
        </p:grpSpPr>
        <p:grpSp>
          <p:nvGrpSpPr>
            <p:cNvPr id="300" name="Group 1006"/>
            <p:cNvGrpSpPr/>
            <p:nvPr/>
          </p:nvGrpSpPr>
          <p:grpSpPr>
            <a:xfrm>
              <a:off x="162429" y="162971"/>
              <a:ext cx="1128086" cy="1128082"/>
              <a:chOff x="0" y="0"/>
              <a:chExt cx="1128085" cy="1128085"/>
            </a:xfrm>
            <a:grpFill/>
          </p:grpSpPr>
          <p:sp>
            <p:nvSpPr>
              <p:cNvPr id="319" name="Shape 1004"/>
              <p:cNvSpPr/>
              <p:nvPr/>
            </p:nvSpPr>
            <p:spPr>
              <a:xfrm>
                <a:off x="0" y="0"/>
                <a:ext cx="1128085" cy="11280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0" name="Shape 1005"/>
              <p:cNvSpPr/>
              <p:nvPr/>
            </p:nvSpPr>
            <p:spPr>
              <a:xfrm>
                <a:off x="261671" y="261670"/>
                <a:ext cx="604743" cy="6047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1" name="Group 1009"/>
            <p:cNvGrpSpPr/>
            <p:nvPr/>
          </p:nvGrpSpPr>
          <p:grpSpPr>
            <a:xfrm>
              <a:off x="659492" y="0"/>
              <a:ext cx="133958" cy="1452941"/>
              <a:chOff x="0" y="0"/>
              <a:chExt cx="133956" cy="1452944"/>
            </a:xfrm>
            <a:grpFill/>
          </p:grpSpPr>
          <p:sp>
            <p:nvSpPr>
              <p:cNvPr id="317" name="Shape 1007"/>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18" name="Shape 1008"/>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2" name="Group 1012"/>
            <p:cNvGrpSpPr/>
            <p:nvPr/>
          </p:nvGrpSpPr>
          <p:grpSpPr>
            <a:xfrm rot="16200000">
              <a:off x="659492" y="540"/>
              <a:ext cx="133957" cy="1452945"/>
              <a:chOff x="0" y="0"/>
              <a:chExt cx="133956" cy="1452944"/>
            </a:xfrm>
            <a:grpFill/>
          </p:grpSpPr>
          <p:sp>
            <p:nvSpPr>
              <p:cNvPr id="315" name="Shape 1010"/>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16" name="Shape 1011"/>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3" name="Group 1015"/>
            <p:cNvGrpSpPr/>
            <p:nvPr/>
          </p:nvGrpSpPr>
          <p:grpSpPr>
            <a:xfrm rot="1832071">
              <a:off x="659491" y="541"/>
              <a:ext cx="133958" cy="1452941"/>
              <a:chOff x="0" y="0"/>
              <a:chExt cx="133956" cy="1452944"/>
            </a:xfrm>
            <a:grpFill/>
          </p:grpSpPr>
          <p:sp>
            <p:nvSpPr>
              <p:cNvPr id="313" name="Shape 1013"/>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14" name="Shape 1014"/>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4" name="Group 1018"/>
            <p:cNvGrpSpPr/>
            <p:nvPr/>
          </p:nvGrpSpPr>
          <p:grpSpPr>
            <a:xfrm rot="19769280">
              <a:off x="659492" y="541"/>
              <a:ext cx="133958" cy="1452941"/>
              <a:chOff x="0" y="0"/>
              <a:chExt cx="133956" cy="1452944"/>
            </a:xfrm>
            <a:grpFill/>
          </p:grpSpPr>
          <p:sp>
            <p:nvSpPr>
              <p:cNvPr id="311" name="Shape 1016"/>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12" name="Shape 1017"/>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5" name="Group 1021"/>
            <p:cNvGrpSpPr/>
            <p:nvPr/>
          </p:nvGrpSpPr>
          <p:grpSpPr>
            <a:xfrm rot="17961925">
              <a:off x="659492" y="543"/>
              <a:ext cx="133958" cy="1452945"/>
              <a:chOff x="0" y="0"/>
              <a:chExt cx="133956" cy="1452944"/>
            </a:xfrm>
            <a:grpFill/>
          </p:grpSpPr>
          <p:sp>
            <p:nvSpPr>
              <p:cNvPr id="309" name="Shape 1019"/>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10" name="Shape 1020"/>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6" name="Group 1024"/>
            <p:cNvGrpSpPr/>
            <p:nvPr/>
          </p:nvGrpSpPr>
          <p:grpSpPr>
            <a:xfrm rot="3654789">
              <a:off x="659493" y="541"/>
              <a:ext cx="133958" cy="1452945"/>
              <a:chOff x="0" y="0"/>
              <a:chExt cx="133956" cy="1452944"/>
            </a:xfrm>
            <a:grpFill/>
          </p:grpSpPr>
          <p:sp>
            <p:nvSpPr>
              <p:cNvPr id="307" name="Shape 1022"/>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08" name="Shape 1023"/>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321" name="Group 1047"/>
          <p:cNvGrpSpPr/>
          <p:nvPr/>
        </p:nvGrpSpPr>
        <p:grpSpPr>
          <a:xfrm rot="20749120">
            <a:off x="1245660" y="5136217"/>
            <a:ext cx="1066987" cy="1066985"/>
            <a:chOff x="-1" y="-1"/>
            <a:chExt cx="1031062" cy="1031436"/>
          </a:xfrm>
          <a:solidFill>
            <a:srgbClr val="62768F"/>
          </a:solidFill>
          <a:effectLst>
            <a:outerShdw blurRad="50800" dist="38100" dir="2700000" algn="tl" rotWithShape="0">
              <a:prstClr val="black">
                <a:alpha val="40000"/>
              </a:prstClr>
            </a:outerShdw>
          </a:effectLst>
        </p:grpSpPr>
        <p:grpSp>
          <p:nvGrpSpPr>
            <p:cNvPr id="322" name="Group 1028"/>
            <p:cNvGrpSpPr/>
            <p:nvPr/>
          </p:nvGrpSpPr>
          <p:grpSpPr>
            <a:xfrm>
              <a:off x="115267" y="115649"/>
              <a:ext cx="800528" cy="800520"/>
              <a:chOff x="0" y="0"/>
              <a:chExt cx="800528" cy="800528"/>
            </a:xfrm>
            <a:grpFill/>
          </p:grpSpPr>
          <p:sp>
            <p:nvSpPr>
              <p:cNvPr id="341" name="Shape 1026"/>
              <p:cNvSpPr/>
              <p:nvPr/>
            </p:nvSpPr>
            <p:spPr>
              <a:xfrm rot="21600000">
                <a:off x="0" y="0"/>
                <a:ext cx="800528" cy="8005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42" name="Shape 1027"/>
              <p:cNvSpPr/>
              <p:nvPr/>
            </p:nvSpPr>
            <p:spPr>
              <a:xfrm>
                <a:off x="185669" y="185669"/>
                <a:ext cx="429190" cy="4291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23" name="Group 1031"/>
            <p:cNvGrpSpPr/>
            <p:nvPr/>
          </p:nvGrpSpPr>
          <p:grpSpPr>
            <a:xfrm>
              <a:off x="468000" y="-1"/>
              <a:ext cx="95062" cy="1031052"/>
              <a:chOff x="0" y="0"/>
              <a:chExt cx="95060" cy="1031060"/>
            </a:xfrm>
            <a:grpFill/>
          </p:grpSpPr>
          <p:sp>
            <p:nvSpPr>
              <p:cNvPr id="339" name="Shape 1029"/>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40" name="Shape 1030"/>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4" name="Group 1034"/>
            <p:cNvGrpSpPr/>
            <p:nvPr/>
          </p:nvGrpSpPr>
          <p:grpSpPr>
            <a:xfrm rot="16200000">
              <a:off x="468000" y="379"/>
              <a:ext cx="95061" cy="1031061"/>
              <a:chOff x="0" y="0"/>
              <a:chExt cx="95060" cy="1031060"/>
            </a:xfrm>
            <a:grpFill/>
          </p:grpSpPr>
          <p:sp>
            <p:nvSpPr>
              <p:cNvPr id="337" name="Shape 1032"/>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38" name="Shape 1033"/>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5" name="Group 1037"/>
            <p:cNvGrpSpPr/>
            <p:nvPr/>
          </p:nvGrpSpPr>
          <p:grpSpPr>
            <a:xfrm rot="1832071">
              <a:off x="468000" y="384"/>
              <a:ext cx="95062" cy="1031051"/>
              <a:chOff x="0" y="0"/>
              <a:chExt cx="95060" cy="1031060"/>
            </a:xfrm>
            <a:grpFill/>
          </p:grpSpPr>
          <p:sp>
            <p:nvSpPr>
              <p:cNvPr id="335" name="Shape 1035"/>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36" name="Shape 1036"/>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6" name="Group 1040"/>
            <p:cNvGrpSpPr/>
            <p:nvPr/>
          </p:nvGrpSpPr>
          <p:grpSpPr>
            <a:xfrm rot="19769280">
              <a:off x="467999" y="384"/>
              <a:ext cx="95062" cy="1031051"/>
              <a:chOff x="0" y="0"/>
              <a:chExt cx="95060" cy="1031060"/>
            </a:xfrm>
            <a:grpFill/>
          </p:grpSpPr>
          <p:sp>
            <p:nvSpPr>
              <p:cNvPr id="333" name="Shape 1038"/>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34" name="Shape 1039"/>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7" name="Group 1043"/>
            <p:cNvGrpSpPr/>
            <p:nvPr/>
          </p:nvGrpSpPr>
          <p:grpSpPr>
            <a:xfrm rot="17961925">
              <a:off x="467999" y="382"/>
              <a:ext cx="95062" cy="1031061"/>
              <a:chOff x="0" y="0"/>
              <a:chExt cx="95060" cy="1031060"/>
            </a:xfrm>
            <a:grpFill/>
          </p:grpSpPr>
          <p:sp>
            <p:nvSpPr>
              <p:cNvPr id="331" name="Shape 1041"/>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32" name="Shape 1042"/>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8" name="Group 1046"/>
            <p:cNvGrpSpPr/>
            <p:nvPr/>
          </p:nvGrpSpPr>
          <p:grpSpPr>
            <a:xfrm rot="3654789">
              <a:off x="467999" y="384"/>
              <a:ext cx="95062" cy="1031061"/>
              <a:chOff x="0" y="0"/>
              <a:chExt cx="95060" cy="1031060"/>
            </a:xfrm>
            <a:grpFill/>
          </p:grpSpPr>
          <p:sp>
            <p:nvSpPr>
              <p:cNvPr id="329" name="Shape 1044"/>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30" name="Shape 1045"/>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343" name="Group 1069"/>
          <p:cNvGrpSpPr/>
          <p:nvPr/>
        </p:nvGrpSpPr>
        <p:grpSpPr>
          <a:xfrm rot="21376302">
            <a:off x="5591884" y="3352985"/>
            <a:ext cx="931049" cy="931049"/>
            <a:chOff x="0" y="1"/>
            <a:chExt cx="899700" cy="900043"/>
          </a:xfrm>
          <a:solidFill>
            <a:srgbClr val="EF3425"/>
          </a:solidFill>
          <a:effectLst>
            <a:outerShdw blurRad="50800" dist="38100" dir="2700000" algn="tl" rotWithShape="0">
              <a:prstClr val="black">
                <a:alpha val="40000"/>
              </a:prstClr>
            </a:outerShdw>
          </a:effectLst>
        </p:grpSpPr>
        <p:grpSp>
          <p:nvGrpSpPr>
            <p:cNvPr id="344" name="Group 1050"/>
            <p:cNvGrpSpPr/>
            <p:nvPr/>
          </p:nvGrpSpPr>
          <p:grpSpPr>
            <a:xfrm>
              <a:off x="100579" y="100917"/>
              <a:ext cx="698541" cy="698548"/>
              <a:chOff x="0" y="0"/>
              <a:chExt cx="698539" cy="698539"/>
            </a:xfrm>
            <a:grpFill/>
          </p:grpSpPr>
          <p:sp>
            <p:nvSpPr>
              <p:cNvPr id="363" name="Shape 1048"/>
              <p:cNvSpPr/>
              <p:nvPr/>
            </p:nvSpPr>
            <p:spPr>
              <a:xfrm>
                <a:off x="0" y="0"/>
                <a:ext cx="698539" cy="69853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64" name="Shape 1049"/>
              <p:cNvSpPr/>
              <p:nvPr/>
            </p:nvSpPr>
            <p:spPr>
              <a:xfrm>
                <a:off x="167142" y="167142"/>
                <a:ext cx="364256" cy="3642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45" name="Group 1053"/>
            <p:cNvGrpSpPr/>
            <p:nvPr/>
          </p:nvGrpSpPr>
          <p:grpSpPr>
            <a:xfrm>
              <a:off x="408375" y="1"/>
              <a:ext cx="82950" cy="899709"/>
              <a:chOff x="0" y="0"/>
              <a:chExt cx="82949" cy="899699"/>
            </a:xfrm>
            <a:grpFill/>
          </p:grpSpPr>
          <p:sp>
            <p:nvSpPr>
              <p:cNvPr id="361" name="Shape 1051"/>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62" name="Shape 1052"/>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6" name="Group 1056"/>
            <p:cNvGrpSpPr/>
            <p:nvPr/>
          </p:nvGrpSpPr>
          <p:grpSpPr>
            <a:xfrm rot="16200000">
              <a:off x="408375" y="340"/>
              <a:ext cx="82950" cy="899700"/>
              <a:chOff x="0" y="0"/>
              <a:chExt cx="82949" cy="899699"/>
            </a:xfrm>
            <a:grpFill/>
          </p:grpSpPr>
          <p:sp>
            <p:nvSpPr>
              <p:cNvPr id="359" name="Shape 1054"/>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60" name="Shape 1055"/>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7" name="Group 1059"/>
            <p:cNvGrpSpPr/>
            <p:nvPr/>
          </p:nvGrpSpPr>
          <p:grpSpPr>
            <a:xfrm rot="1832071">
              <a:off x="408375" y="335"/>
              <a:ext cx="82950" cy="899709"/>
              <a:chOff x="0" y="0"/>
              <a:chExt cx="82949" cy="899699"/>
            </a:xfrm>
            <a:grpFill/>
          </p:grpSpPr>
          <p:sp>
            <p:nvSpPr>
              <p:cNvPr id="357" name="Shape 1057"/>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58" name="Shape 1058"/>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8" name="Group 1062"/>
            <p:cNvGrpSpPr/>
            <p:nvPr/>
          </p:nvGrpSpPr>
          <p:grpSpPr>
            <a:xfrm rot="19769280">
              <a:off x="408375" y="335"/>
              <a:ext cx="82950" cy="899709"/>
              <a:chOff x="0" y="0"/>
              <a:chExt cx="82949" cy="899699"/>
            </a:xfrm>
            <a:grpFill/>
          </p:grpSpPr>
          <p:sp>
            <p:nvSpPr>
              <p:cNvPr id="355" name="Shape 1060"/>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56" name="Shape 1061"/>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9" name="Group 1065"/>
            <p:cNvGrpSpPr/>
            <p:nvPr/>
          </p:nvGrpSpPr>
          <p:grpSpPr>
            <a:xfrm rot="17961925">
              <a:off x="408375" y="337"/>
              <a:ext cx="82950" cy="899700"/>
              <a:chOff x="0" y="0"/>
              <a:chExt cx="82949" cy="899699"/>
            </a:xfrm>
            <a:grpFill/>
          </p:grpSpPr>
          <p:sp>
            <p:nvSpPr>
              <p:cNvPr id="353" name="Shape 1063"/>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54" name="Shape 1064"/>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50" name="Group 1068"/>
            <p:cNvGrpSpPr/>
            <p:nvPr/>
          </p:nvGrpSpPr>
          <p:grpSpPr>
            <a:xfrm rot="3654789">
              <a:off x="408375" y="334"/>
              <a:ext cx="82950" cy="899700"/>
              <a:chOff x="0" y="0"/>
              <a:chExt cx="82949" cy="899699"/>
            </a:xfrm>
            <a:grpFill/>
          </p:grpSpPr>
          <p:sp>
            <p:nvSpPr>
              <p:cNvPr id="351" name="Shape 1066"/>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52" name="Shape 1067"/>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6" name="Group 5"/>
          <p:cNvGrpSpPr/>
          <p:nvPr/>
        </p:nvGrpSpPr>
        <p:grpSpPr>
          <a:xfrm>
            <a:off x="5270739" y="1727837"/>
            <a:ext cx="1414039" cy="1414561"/>
            <a:chOff x="5270739" y="1727837"/>
            <a:chExt cx="1414039" cy="1414561"/>
          </a:xfrm>
          <a:solidFill>
            <a:srgbClr val="44546B"/>
          </a:solidFill>
          <a:effectLst>
            <a:outerShdw blurRad="50800" dist="38100" dir="2700000" algn="tl" rotWithShape="0">
              <a:prstClr val="black">
                <a:alpha val="40000"/>
              </a:prstClr>
            </a:outerShdw>
          </a:effectLst>
        </p:grpSpPr>
        <p:grpSp>
          <p:nvGrpSpPr>
            <p:cNvPr id="366" name="Group 1072"/>
            <p:cNvGrpSpPr/>
            <p:nvPr/>
          </p:nvGrpSpPr>
          <p:grpSpPr>
            <a:xfrm rot="21180182">
              <a:off x="5428822" y="1886442"/>
              <a:ext cx="1097876" cy="1097876"/>
              <a:chOff x="0" y="0"/>
              <a:chExt cx="1060912" cy="1060912"/>
            </a:xfrm>
            <a:grpFill/>
          </p:grpSpPr>
          <p:sp>
            <p:nvSpPr>
              <p:cNvPr id="385" name="Shape 1070"/>
              <p:cNvSpPr/>
              <p:nvPr/>
            </p:nvSpPr>
            <p:spPr>
              <a:xfrm>
                <a:off x="0" y="0"/>
                <a:ext cx="1060912" cy="106091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86" name="Shape 1071"/>
              <p:cNvSpPr/>
              <p:nvPr/>
            </p:nvSpPr>
            <p:spPr>
              <a:xfrm>
                <a:off x="195864" y="195864"/>
                <a:ext cx="669183" cy="66918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67" name="Group 1075"/>
            <p:cNvGrpSpPr/>
            <p:nvPr/>
          </p:nvGrpSpPr>
          <p:grpSpPr>
            <a:xfrm rot="21180182">
              <a:off x="5912509" y="1727837"/>
              <a:ext cx="130370" cy="1414039"/>
              <a:chOff x="0" y="0"/>
              <a:chExt cx="125980" cy="1366428"/>
            </a:xfrm>
            <a:grpFill/>
          </p:grpSpPr>
          <p:sp>
            <p:nvSpPr>
              <p:cNvPr id="383" name="Shape 1073"/>
              <p:cNvSpPr/>
              <p:nvPr/>
            </p:nvSpPr>
            <p:spPr>
              <a:xfrm>
                <a:off x="0"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4" name="Shape 1074"/>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68" name="Group 1078"/>
            <p:cNvGrpSpPr/>
            <p:nvPr/>
          </p:nvGrpSpPr>
          <p:grpSpPr>
            <a:xfrm rot="15780182">
              <a:off x="5912574" y="1728359"/>
              <a:ext cx="130370" cy="1414039"/>
              <a:chOff x="-1" y="-1"/>
              <a:chExt cx="125980" cy="1366428"/>
            </a:xfrm>
            <a:grpFill/>
          </p:grpSpPr>
          <p:sp>
            <p:nvSpPr>
              <p:cNvPr id="381" name="Shape 1076"/>
              <p:cNvSpPr/>
              <p:nvPr/>
            </p:nvSpPr>
            <p:spPr>
              <a:xfrm>
                <a:off x="-1" y="-1"/>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2" name="Shape 1077"/>
              <p:cNvSpPr/>
              <p:nvPr/>
            </p:nvSpPr>
            <p:spPr>
              <a:xfrm rot="10800000">
                <a:off x="0" y="1202411"/>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69" name="Group 1081"/>
            <p:cNvGrpSpPr/>
            <p:nvPr/>
          </p:nvGrpSpPr>
          <p:grpSpPr>
            <a:xfrm rot="1412253">
              <a:off x="5912574" y="1728359"/>
              <a:ext cx="130370" cy="1414039"/>
              <a:chOff x="-1" y="0"/>
              <a:chExt cx="125980" cy="1366428"/>
            </a:xfrm>
            <a:grpFill/>
          </p:grpSpPr>
          <p:sp>
            <p:nvSpPr>
              <p:cNvPr id="379" name="Shape 1079"/>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0" name="Shape 1080"/>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0" name="Group 1084"/>
            <p:cNvGrpSpPr/>
            <p:nvPr/>
          </p:nvGrpSpPr>
          <p:grpSpPr>
            <a:xfrm rot="19349462">
              <a:off x="5912574" y="1728359"/>
              <a:ext cx="130370" cy="1414039"/>
              <a:chOff x="-1" y="0"/>
              <a:chExt cx="125980" cy="1366428"/>
            </a:xfrm>
            <a:grpFill/>
          </p:grpSpPr>
          <p:sp>
            <p:nvSpPr>
              <p:cNvPr id="377" name="Shape 1082"/>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8" name="Shape 1083"/>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1" name="Group 1087"/>
            <p:cNvGrpSpPr/>
            <p:nvPr/>
          </p:nvGrpSpPr>
          <p:grpSpPr>
            <a:xfrm rot="17542107">
              <a:off x="5912574" y="1728359"/>
              <a:ext cx="130370" cy="1414039"/>
              <a:chOff x="-1" y="0"/>
              <a:chExt cx="125981" cy="1366428"/>
            </a:xfrm>
            <a:grpFill/>
          </p:grpSpPr>
          <p:sp>
            <p:nvSpPr>
              <p:cNvPr id="375" name="Shape 1085"/>
              <p:cNvSpPr/>
              <p:nvPr/>
            </p:nvSpPr>
            <p:spPr>
              <a:xfrm>
                <a:off x="0"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6" name="Shape 1086"/>
              <p:cNvSpPr/>
              <p:nvPr/>
            </p:nvSpPr>
            <p:spPr>
              <a:xfrm rot="10800000">
                <a:off x="-1"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2" name="Group 1090"/>
            <p:cNvGrpSpPr/>
            <p:nvPr/>
          </p:nvGrpSpPr>
          <p:grpSpPr>
            <a:xfrm rot="3234971">
              <a:off x="5912574" y="1728359"/>
              <a:ext cx="130370" cy="1414039"/>
              <a:chOff x="-1" y="0"/>
              <a:chExt cx="125980" cy="1366428"/>
            </a:xfrm>
            <a:grpFill/>
          </p:grpSpPr>
          <p:sp>
            <p:nvSpPr>
              <p:cNvPr id="373" name="Shape 1088"/>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4" name="Shape 1089"/>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408" name="Shape 983"/>
          <p:cNvSpPr/>
          <p:nvPr/>
        </p:nvSpPr>
        <p:spPr>
          <a:xfrm rot="19087280">
            <a:off x="7347350" y="2688419"/>
            <a:ext cx="1329491" cy="13294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dpi="0" rotWithShape="0">
            <a:blip r:embed="rId5"/>
            <a:srcRect/>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409" name="Group 1113"/>
          <p:cNvGrpSpPr/>
          <p:nvPr/>
        </p:nvGrpSpPr>
        <p:grpSpPr>
          <a:xfrm rot="17260337">
            <a:off x="9514103" y="4909306"/>
            <a:ext cx="1267738" cy="1267736"/>
            <a:chOff x="-1" y="-1"/>
            <a:chExt cx="1225056" cy="1225502"/>
          </a:xfrm>
          <a:solidFill>
            <a:srgbClr val="2C3749"/>
          </a:solidFill>
          <a:effectLst>
            <a:outerShdw blurRad="50800" dist="38100" dir="2700000" algn="tl" rotWithShape="0">
              <a:prstClr val="black">
                <a:alpha val="40000"/>
              </a:prstClr>
            </a:outerShdw>
          </a:effectLst>
        </p:grpSpPr>
        <p:grpSp>
          <p:nvGrpSpPr>
            <p:cNvPr id="410" name="Group 1094"/>
            <p:cNvGrpSpPr/>
            <p:nvPr/>
          </p:nvGrpSpPr>
          <p:grpSpPr>
            <a:xfrm>
              <a:off x="136955" y="137407"/>
              <a:ext cx="951148" cy="951141"/>
              <a:chOff x="0" y="0"/>
              <a:chExt cx="951147" cy="951147"/>
            </a:xfrm>
            <a:grpFill/>
          </p:grpSpPr>
          <p:sp>
            <p:nvSpPr>
              <p:cNvPr id="429" name="Shape 1092"/>
              <p:cNvSpPr/>
              <p:nvPr/>
            </p:nvSpPr>
            <p:spPr>
              <a:xfrm>
                <a:off x="0" y="0"/>
                <a:ext cx="951147" cy="95114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430" name="Shape 1093"/>
              <p:cNvSpPr/>
              <p:nvPr/>
            </p:nvSpPr>
            <p:spPr>
              <a:xfrm>
                <a:off x="202210" y="202212"/>
                <a:ext cx="546727" cy="5467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411" name="Group 1097"/>
            <p:cNvGrpSpPr/>
            <p:nvPr/>
          </p:nvGrpSpPr>
          <p:grpSpPr>
            <a:xfrm>
              <a:off x="556055" y="-1"/>
              <a:ext cx="112947" cy="1225043"/>
              <a:chOff x="0" y="0"/>
              <a:chExt cx="112945" cy="1225052"/>
            </a:xfrm>
            <a:grpFill/>
          </p:grpSpPr>
          <p:sp>
            <p:nvSpPr>
              <p:cNvPr id="427" name="Shape 1095"/>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28" name="Shape 1096"/>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2" name="Group 1100"/>
            <p:cNvGrpSpPr/>
            <p:nvPr/>
          </p:nvGrpSpPr>
          <p:grpSpPr>
            <a:xfrm rot="16200000">
              <a:off x="556055" y="451"/>
              <a:ext cx="112946" cy="1225055"/>
              <a:chOff x="0" y="0"/>
              <a:chExt cx="112945" cy="1225052"/>
            </a:xfrm>
            <a:grpFill/>
          </p:grpSpPr>
          <p:sp>
            <p:nvSpPr>
              <p:cNvPr id="425" name="Shape 1098"/>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26" name="Shape 1099"/>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3" name="Group 1103"/>
            <p:cNvGrpSpPr/>
            <p:nvPr/>
          </p:nvGrpSpPr>
          <p:grpSpPr>
            <a:xfrm rot="1832071">
              <a:off x="556053" y="456"/>
              <a:ext cx="112947" cy="1225045"/>
              <a:chOff x="0" y="0"/>
              <a:chExt cx="112945" cy="1225052"/>
            </a:xfrm>
            <a:grpFill/>
          </p:grpSpPr>
          <p:sp>
            <p:nvSpPr>
              <p:cNvPr id="423" name="Shape 1101"/>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24" name="Shape 1102"/>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4" name="Group 1106"/>
            <p:cNvGrpSpPr/>
            <p:nvPr/>
          </p:nvGrpSpPr>
          <p:grpSpPr>
            <a:xfrm rot="19769280">
              <a:off x="556053" y="455"/>
              <a:ext cx="112947" cy="1225045"/>
              <a:chOff x="0" y="0"/>
              <a:chExt cx="112945" cy="1225052"/>
            </a:xfrm>
            <a:grpFill/>
          </p:grpSpPr>
          <p:sp>
            <p:nvSpPr>
              <p:cNvPr id="421" name="Shape 1104"/>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22" name="Shape 1105"/>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5" name="Group 1109"/>
            <p:cNvGrpSpPr/>
            <p:nvPr/>
          </p:nvGrpSpPr>
          <p:grpSpPr>
            <a:xfrm rot="17961925">
              <a:off x="556053" y="454"/>
              <a:ext cx="112947" cy="1225055"/>
              <a:chOff x="0" y="0"/>
              <a:chExt cx="112945" cy="1225052"/>
            </a:xfrm>
            <a:grpFill/>
          </p:grpSpPr>
          <p:sp>
            <p:nvSpPr>
              <p:cNvPr id="419" name="Shape 1107"/>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20" name="Shape 1108"/>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6" name="Group 1112"/>
            <p:cNvGrpSpPr/>
            <p:nvPr/>
          </p:nvGrpSpPr>
          <p:grpSpPr>
            <a:xfrm rot="3654789">
              <a:off x="556053" y="456"/>
              <a:ext cx="112947" cy="1225055"/>
              <a:chOff x="0" y="0"/>
              <a:chExt cx="112945" cy="1225052"/>
            </a:xfrm>
            <a:grpFill/>
          </p:grpSpPr>
          <p:sp>
            <p:nvSpPr>
              <p:cNvPr id="417" name="Shape 1110"/>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418" name="Shape 1111"/>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248" name="Freeform 15"/>
          <p:cNvSpPr>
            <a:spLocks noChangeAspect="1"/>
          </p:cNvSpPr>
          <p:nvPr/>
        </p:nvSpPr>
        <p:spPr bwMode="auto">
          <a:xfrm>
            <a:off x="7713956" y="1624122"/>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0" name="Text Box 10"/>
          <p:cNvSpPr txBox="1">
            <a:spLocks noChangeArrowheads="1"/>
          </p:cNvSpPr>
          <p:nvPr/>
        </p:nvSpPr>
        <p:spPr bwMode="auto">
          <a:xfrm>
            <a:off x="9372623" y="1482988"/>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51" name="Text Box 10"/>
          <p:cNvSpPr txBox="1">
            <a:spLocks noChangeArrowheads="1"/>
          </p:cNvSpPr>
          <p:nvPr/>
        </p:nvSpPr>
        <p:spPr bwMode="auto">
          <a:xfrm>
            <a:off x="5100505" y="5645820"/>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52" name="Text Box 10"/>
          <p:cNvSpPr txBox="1">
            <a:spLocks noChangeArrowheads="1"/>
          </p:cNvSpPr>
          <p:nvPr/>
        </p:nvSpPr>
        <p:spPr bwMode="auto">
          <a:xfrm>
            <a:off x="2307542" y="1028324"/>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53" name="Freeform 15"/>
          <p:cNvSpPr>
            <a:spLocks noChangeAspect="1"/>
          </p:cNvSpPr>
          <p:nvPr/>
        </p:nvSpPr>
        <p:spPr bwMode="auto">
          <a:xfrm rot="1239149" flipV="1">
            <a:off x="3639273" y="5221890"/>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4" name="Freeform 15"/>
          <p:cNvSpPr>
            <a:spLocks noChangeAspect="1"/>
          </p:cNvSpPr>
          <p:nvPr/>
        </p:nvSpPr>
        <p:spPr bwMode="auto">
          <a:xfrm rot="17809364">
            <a:off x="1340627" y="1779322"/>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74" name="Group 173"/>
          <p:cNvGrpSpPr/>
          <p:nvPr/>
        </p:nvGrpSpPr>
        <p:grpSpPr>
          <a:xfrm>
            <a:off x="3341511" y="258228"/>
            <a:ext cx="5508978" cy="954108"/>
            <a:chOff x="3341511" y="258228"/>
            <a:chExt cx="5508978" cy="954108"/>
          </a:xfrm>
        </p:grpSpPr>
        <p:sp>
          <p:nvSpPr>
            <p:cNvPr id="175" name="TextBox 17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76" name="TextBox 175"/>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173" name="Picture 17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3068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wipe(left)">
                                      <p:cBhvr>
                                        <p:cTn id="7" dur="500"/>
                                        <p:tgtEl>
                                          <p:spTgt spid="17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343"/>
                                        </p:tgtEl>
                                        <p:attrNameLst>
                                          <p:attrName>style.visibility</p:attrName>
                                        </p:attrNameLst>
                                      </p:cBhvr>
                                      <p:to>
                                        <p:strVal val="visible"/>
                                      </p:to>
                                    </p:set>
                                    <p:anim calcmode="lin" valueType="num">
                                      <p:cBhvr>
                                        <p:cTn id="11" dur="1000" fill="hold"/>
                                        <p:tgtEl>
                                          <p:spTgt spid="343"/>
                                        </p:tgtEl>
                                        <p:attrNameLst>
                                          <p:attrName>ppt_w</p:attrName>
                                        </p:attrNameLst>
                                      </p:cBhvr>
                                      <p:tavLst>
                                        <p:tav tm="0">
                                          <p:val>
                                            <p:fltVal val="0"/>
                                          </p:val>
                                        </p:tav>
                                        <p:tav tm="100000">
                                          <p:val>
                                            <p:strVal val="#ppt_w"/>
                                          </p:val>
                                        </p:tav>
                                      </p:tavLst>
                                    </p:anim>
                                    <p:anim calcmode="lin" valueType="num">
                                      <p:cBhvr>
                                        <p:cTn id="12" dur="1000" fill="hold"/>
                                        <p:tgtEl>
                                          <p:spTgt spid="343"/>
                                        </p:tgtEl>
                                        <p:attrNameLst>
                                          <p:attrName>ppt_h</p:attrName>
                                        </p:attrNameLst>
                                      </p:cBhvr>
                                      <p:tavLst>
                                        <p:tav tm="0">
                                          <p:val>
                                            <p:fltVal val="0"/>
                                          </p:val>
                                        </p:tav>
                                        <p:tav tm="100000">
                                          <p:val>
                                            <p:strVal val="#ppt_h"/>
                                          </p:val>
                                        </p:tav>
                                      </p:tavLst>
                                    </p:anim>
                                    <p:anim calcmode="lin" valueType="num">
                                      <p:cBhvr>
                                        <p:cTn id="13" dur="1000" fill="hold"/>
                                        <p:tgtEl>
                                          <p:spTgt spid="343"/>
                                        </p:tgtEl>
                                        <p:attrNameLst>
                                          <p:attrName>style.rotation</p:attrName>
                                        </p:attrNameLst>
                                      </p:cBhvr>
                                      <p:tavLst>
                                        <p:tav tm="0">
                                          <p:val>
                                            <p:fltVal val="90"/>
                                          </p:val>
                                        </p:tav>
                                        <p:tav tm="100000">
                                          <p:val>
                                            <p:fltVal val="0"/>
                                          </p:val>
                                        </p:tav>
                                      </p:tavLst>
                                    </p:anim>
                                    <p:animEffect transition="in" filter="fade">
                                      <p:cBhvr>
                                        <p:cTn id="14" dur="1000"/>
                                        <p:tgtEl>
                                          <p:spTgt spid="343"/>
                                        </p:tgtEl>
                                      </p:cBhvr>
                                    </p:animEffect>
                                  </p:childTnLst>
                                </p:cTn>
                              </p:par>
                            </p:childTnLst>
                          </p:cTn>
                        </p:par>
                        <p:par>
                          <p:cTn id="15" fill="hold">
                            <p:stCondLst>
                              <p:cond delay="1500"/>
                            </p:stCondLst>
                            <p:childTnLst>
                              <p:par>
                                <p:cTn id="16" presetID="31" presetClass="entr" presetSubtype="0" fill="hold" nodeType="afterEffect">
                                  <p:stCondLst>
                                    <p:cond delay="0"/>
                                  </p:stCondLst>
                                  <p:childTnLst>
                                    <p:set>
                                      <p:cBhvr>
                                        <p:cTn id="17" dur="1" fill="hold">
                                          <p:stCondLst>
                                            <p:cond delay="0"/>
                                          </p:stCondLst>
                                        </p:cTn>
                                        <p:tgtEl>
                                          <p:spTgt spid="299"/>
                                        </p:tgtEl>
                                        <p:attrNameLst>
                                          <p:attrName>style.visibility</p:attrName>
                                        </p:attrNameLst>
                                      </p:cBhvr>
                                      <p:to>
                                        <p:strVal val="visible"/>
                                      </p:to>
                                    </p:set>
                                    <p:anim calcmode="lin" valueType="num">
                                      <p:cBhvr>
                                        <p:cTn id="18" dur="1000" fill="hold"/>
                                        <p:tgtEl>
                                          <p:spTgt spid="299"/>
                                        </p:tgtEl>
                                        <p:attrNameLst>
                                          <p:attrName>ppt_w</p:attrName>
                                        </p:attrNameLst>
                                      </p:cBhvr>
                                      <p:tavLst>
                                        <p:tav tm="0">
                                          <p:val>
                                            <p:fltVal val="0"/>
                                          </p:val>
                                        </p:tav>
                                        <p:tav tm="100000">
                                          <p:val>
                                            <p:strVal val="#ppt_w"/>
                                          </p:val>
                                        </p:tav>
                                      </p:tavLst>
                                    </p:anim>
                                    <p:anim calcmode="lin" valueType="num">
                                      <p:cBhvr>
                                        <p:cTn id="19" dur="1000" fill="hold"/>
                                        <p:tgtEl>
                                          <p:spTgt spid="299"/>
                                        </p:tgtEl>
                                        <p:attrNameLst>
                                          <p:attrName>ppt_h</p:attrName>
                                        </p:attrNameLst>
                                      </p:cBhvr>
                                      <p:tavLst>
                                        <p:tav tm="0">
                                          <p:val>
                                            <p:fltVal val="0"/>
                                          </p:val>
                                        </p:tav>
                                        <p:tav tm="100000">
                                          <p:val>
                                            <p:strVal val="#ppt_h"/>
                                          </p:val>
                                        </p:tav>
                                      </p:tavLst>
                                    </p:anim>
                                    <p:anim calcmode="lin" valueType="num">
                                      <p:cBhvr>
                                        <p:cTn id="20" dur="1000" fill="hold"/>
                                        <p:tgtEl>
                                          <p:spTgt spid="299"/>
                                        </p:tgtEl>
                                        <p:attrNameLst>
                                          <p:attrName>style.rotation</p:attrName>
                                        </p:attrNameLst>
                                      </p:cBhvr>
                                      <p:tavLst>
                                        <p:tav tm="0">
                                          <p:val>
                                            <p:fltVal val="90"/>
                                          </p:val>
                                        </p:tav>
                                        <p:tav tm="100000">
                                          <p:val>
                                            <p:fltVal val="0"/>
                                          </p:val>
                                        </p:tav>
                                      </p:tavLst>
                                    </p:anim>
                                    <p:animEffect transition="in" filter="fade">
                                      <p:cBhvr>
                                        <p:cTn id="21" dur="1000"/>
                                        <p:tgtEl>
                                          <p:spTgt spid="299"/>
                                        </p:tgtEl>
                                      </p:cBhvr>
                                    </p:animEffect>
                                  </p:childTnLst>
                                </p:cTn>
                              </p:par>
                            </p:childTnLst>
                          </p:cTn>
                        </p:par>
                        <p:par>
                          <p:cTn id="22" fill="hold">
                            <p:stCondLst>
                              <p:cond delay="2500"/>
                            </p:stCondLst>
                            <p:childTnLst>
                              <p:par>
                                <p:cTn id="23" presetID="31"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par>
                          <p:cTn id="29" fill="hold">
                            <p:stCondLst>
                              <p:cond delay="3500"/>
                            </p:stCondLst>
                            <p:childTnLst>
                              <p:par>
                                <p:cTn id="30" presetID="53" presetClass="entr" presetSubtype="16" fill="hold" grpId="0" nodeType="afterEffect">
                                  <p:stCondLst>
                                    <p:cond delay="0"/>
                                  </p:stCondLst>
                                  <p:childTnLst>
                                    <p:set>
                                      <p:cBhvr>
                                        <p:cTn id="31" dur="1" fill="hold">
                                          <p:stCondLst>
                                            <p:cond delay="0"/>
                                          </p:stCondLst>
                                        </p:cTn>
                                        <p:tgtEl>
                                          <p:spTgt spid="298"/>
                                        </p:tgtEl>
                                        <p:attrNameLst>
                                          <p:attrName>style.visibility</p:attrName>
                                        </p:attrNameLst>
                                      </p:cBhvr>
                                      <p:to>
                                        <p:strVal val="visible"/>
                                      </p:to>
                                    </p:set>
                                    <p:anim calcmode="lin" valueType="num">
                                      <p:cBhvr>
                                        <p:cTn id="32" dur="500" fill="hold"/>
                                        <p:tgtEl>
                                          <p:spTgt spid="298"/>
                                        </p:tgtEl>
                                        <p:attrNameLst>
                                          <p:attrName>ppt_w</p:attrName>
                                        </p:attrNameLst>
                                      </p:cBhvr>
                                      <p:tavLst>
                                        <p:tav tm="0">
                                          <p:val>
                                            <p:fltVal val="0"/>
                                          </p:val>
                                        </p:tav>
                                        <p:tav tm="100000">
                                          <p:val>
                                            <p:strVal val="#ppt_w"/>
                                          </p:val>
                                        </p:tav>
                                      </p:tavLst>
                                    </p:anim>
                                    <p:anim calcmode="lin" valueType="num">
                                      <p:cBhvr>
                                        <p:cTn id="33" dur="500" fill="hold"/>
                                        <p:tgtEl>
                                          <p:spTgt spid="298"/>
                                        </p:tgtEl>
                                        <p:attrNameLst>
                                          <p:attrName>ppt_h</p:attrName>
                                        </p:attrNameLst>
                                      </p:cBhvr>
                                      <p:tavLst>
                                        <p:tav tm="0">
                                          <p:val>
                                            <p:fltVal val="0"/>
                                          </p:val>
                                        </p:tav>
                                        <p:tav tm="100000">
                                          <p:val>
                                            <p:strVal val="#ppt_h"/>
                                          </p:val>
                                        </p:tav>
                                      </p:tavLst>
                                    </p:anim>
                                    <p:animEffect transition="in" filter="fade">
                                      <p:cBhvr>
                                        <p:cTn id="34" dur="500"/>
                                        <p:tgtEl>
                                          <p:spTgt spid="298"/>
                                        </p:tgtEl>
                                      </p:cBhvr>
                                    </p:animEffect>
                                  </p:childTnLst>
                                </p:cTn>
                              </p:par>
                            </p:childTnLst>
                          </p:cTn>
                        </p:par>
                        <p:par>
                          <p:cTn id="35" fill="hold">
                            <p:stCondLst>
                              <p:cond delay="4000"/>
                            </p:stCondLst>
                            <p:childTnLst>
                              <p:par>
                                <p:cTn id="36" presetID="22" presetClass="entr" presetSubtype="1" fill="hold" grpId="0" nodeType="afterEffect">
                                  <p:stCondLst>
                                    <p:cond delay="0"/>
                                  </p:stCondLst>
                                  <p:childTnLst>
                                    <p:set>
                                      <p:cBhvr>
                                        <p:cTn id="37" dur="1" fill="hold">
                                          <p:stCondLst>
                                            <p:cond delay="0"/>
                                          </p:stCondLst>
                                        </p:cTn>
                                        <p:tgtEl>
                                          <p:spTgt spid="253"/>
                                        </p:tgtEl>
                                        <p:attrNameLst>
                                          <p:attrName>style.visibility</p:attrName>
                                        </p:attrNameLst>
                                      </p:cBhvr>
                                      <p:to>
                                        <p:strVal val="visible"/>
                                      </p:to>
                                    </p:set>
                                    <p:animEffect transition="in" filter="wipe(up)">
                                      <p:cBhvr>
                                        <p:cTn id="38" dur="500"/>
                                        <p:tgtEl>
                                          <p:spTgt spid="253"/>
                                        </p:tgtEl>
                                      </p:cBhvr>
                                    </p:animEffect>
                                  </p:childTnLst>
                                </p:cTn>
                              </p:par>
                            </p:childTnLst>
                          </p:cTn>
                        </p:par>
                        <p:par>
                          <p:cTn id="39" fill="hold">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251"/>
                                        </p:tgtEl>
                                        <p:attrNameLst>
                                          <p:attrName>style.visibility</p:attrName>
                                        </p:attrNameLst>
                                      </p:cBhvr>
                                      <p:to>
                                        <p:strVal val="visible"/>
                                      </p:to>
                                    </p:set>
                                    <p:animEffect transition="in" filter="wipe(left)">
                                      <p:cBhvr>
                                        <p:cTn id="42" dur="500"/>
                                        <p:tgtEl>
                                          <p:spTgt spid="251"/>
                                        </p:tgtEl>
                                      </p:cBhvr>
                                    </p:animEffect>
                                  </p:childTnLst>
                                </p:cTn>
                              </p:par>
                            </p:childTnLst>
                          </p:cTn>
                        </p:par>
                        <p:par>
                          <p:cTn id="43" fill="hold">
                            <p:stCondLst>
                              <p:cond delay="5000"/>
                            </p:stCondLst>
                            <p:childTnLst>
                              <p:par>
                                <p:cTn id="44" presetID="31" presetClass="entr" presetSubtype="0" fill="hold" nodeType="afterEffect">
                                  <p:stCondLst>
                                    <p:cond delay="0"/>
                                  </p:stCondLst>
                                  <p:childTnLst>
                                    <p:set>
                                      <p:cBhvr>
                                        <p:cTn id="45" dur="1" fill="hold">
                                          <p:stCondLst>
                                            <p:cond delay="0"/>
                                          </p:stCondLst>
                                        </p:cTn>
                                        <p:tgtEl>
                                          <p:spTgt spid="321"/>
                                        </p:tgtEl>
                                        <p:attrNameLst>
                                          <p:attrName>style.visibility</p:attrName>
                                        </p:attrNameLst>
                                      </p:cBhvr>
                                      <p:to>
                                        <p:strVal val="visible"/>
                                      </p:to>
                                    </p:set>
                                    <p:anim calcmode="lin" valueType="num">
                                      <p:cBhvr>
                                        <p:cTn id="46" dur="1000" fill="hold"/>
                                        <p:tgtEl>
                                          <p:spTgt spid="321"/>
                                        </p:tgtEl>
                                        <p:attrNameLst>
                                          <p:attrName>ppt_w</p:attrName>
                                        </p:attrNameLst>
                                      </p:cBhvr>
                                      <p:tavLst>
                                        <p:tav tm="0">
                                          <p:val>
                                            <p:fltVal val="0"/>
                                          </p:val>
                                        </p:tav>
                                        <p:tav tm="100000">
                                          <p:val>
                                            <p:strVal val="#ppt_w"/>
                                          </p:val>
                                        </p:tav>
                                      </p:tavLst>
                                    </p:anim>
                                    <p:anim calcmode="lin" valueType="num">
                                      <p:cBhvr>
                                        <p:cTn id="47" dur="1000" fill="hold"/>
                                        <p:tgtEl>
                                          <p:spTgt spid="321"/>
                                        </p:tgtEl>
                                        <p:attrNameLst>
                                          <p:attrName>ppt_h</p:attrName>
                                        </p:attrNameLst>
                                      </p:cBhvr>
                                      <p:tavLst>
                                        <p:tav tm="0">
                                          <p:val>
                                            <p:fltVal val="0"/>
                                          </p:val>
                                        </p:tav>
                                        <p:tav tm="100000">
                                          <p:val>
                                            <p:strVal val="#ppt_h"/>
                                          </p:val>
                                        </p:tav>
                                      </p:tavLst>
                                    </p:anim>
                                    <p:anim calcmode="lin" valueType="num">
                                      <p:cBhvr>
                                        <p:cTn id="48" dur="1000" fill="hold"/>
                                        <p:tgtEl>
                                          <p:spTgt spid="321"/>
                                        </p:tgtEl>
                                        <p:attrNameLst>
                                          <p:attrName>style.rotation</p:attrName>
                                        </p:attrNameLst>
                                      </p:cBhvr>
                                      <p:tavLst>
                                        <p:tav tm="0">
                                          <p:val>
                                            <p:fltVal val="90"/>
                                          </p:val>
                                        </p:tav>
                                        <p:tav tm="100000">
                                          <p:val>
                                            <p:fltVal val="0"/>
                                          </p:val>
                                        </p:tav>
                                      </p:tavLst>
                                    </p:anim>
                                    <p:animEffect transition="in" filter="fade">
                                      <p:cBhvr>
                                        <p:cTn id="49" dur="1000"/>
                                        <p:tgtEl>
                                          <p:spTgt spid="321"/>
                                        </p:tgtEl>
                                      </p:cBhvr>
                                    </p:animEffect>
                                  </p:childTnLst>
                                </p:cTn>
                              </p:par>
                            </p:childTnLst>
                          </p:cTn>
                        </p:par>
                        <p:par>
                          <p:cTn id="50" fill="hold">
                            <p:stCondLst>
                              <p:cond delay="6000"/>
                            </p:stCondLst>
                            <p:childTnLst>
                              <p:par>
                                <p:cTn id="51" presetID="31" presetClass="entr" presetSubtype="0" fill="hold" nodeType="after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p:cTn id="53" dur="1000" fill="hold"/>
                                        <p:tgtEl>
                                          <p:spTgt spid="6"/>
                                        </p:tgtEl>
                                        <p:attrNameLst>
                                          <p:attrName>ppt_w</p:attrName>
                                        </p:attrNameLst>
                                      </p:cBhvr>
                                      <p:tavLst>
                                        <p:tav tm="0">
                                          <p:val>
                                            <p:fltVal val="0"/>
                                          </p:val>
                                        </p:tav>
                                        <p:tav tm="100000">
                                          <p:val>
                                            <p:strVal val="#ppt_w"/>
                                          </p:val>
                                        </p:tav>
                                      </p:tavLst>
                                    </p:anim>
                                    <p:anim calcmode="lin" valueType="num">
                                      <p:cBhvr>
                                        <p:cTn id="54" dur="1000" fill="hold"/>
                                        <p:tgtEl>
                                          <p:spTgt spid="6"/>
                                        </p:tgtEl>
                                        <p:attrNameLst>
                                          <p:attrName>ppt_h</p:attrName>
                                        </p:attrNameLst>
                                      </p:cBhvr>
                                      <p:tavLst>
                                        <p:tav tm="0">
                                          <p:val>
                                            <p:fltVal val="0"/>
                                          </p:val>
                                        </p:tav>
                                        <p:tav tm="100000">
                                          <p:val>
                                            <p:strVal val="#ppt_h"/>
                                          </p:val>
                                        </p:tav>
                                      </p:tavLst>
                                    </p:anim>
                                    <p:anim calcmode="lin" valueType="num">
                                      <p:cBhvr>
                                        <p:cTn id="55" dur="1000" fill="hold"/>
                                        <p:tgtEl>
                                          <p:spTgt spid="6"/>
                                        </p:tgtEl>
                                        <p:attrNameLst>
                                          <p:attrName>style.rotation</p:attrName>
                                        </p:attrNameLst>
                                      </p:cBhvr>
                                      <p:tavLst>
                                        <p:tav tm="0">
                                          <p:val>
                                            <p:fltVal val="90"/>
                                          </p:val>
                                        </p:tav>
                                        <p:tav tm="100000">
                                          <p:val>
                                            <p:fltVal val="0"/>
                                          </p:val>
                                        </p:tav>
                                      </p:tavLst>
                                    </p:anim>
                                    <p:animEffect transition="in" filter="fade">
                                      <p:cBhvr>
                                        <p:cTn id="56" dur="1000"/>
                                        <p:tgtEl>
                                          <p:spTgt spid="6"/>
                                        </p:tgtEl>
                                      </p:cBhvr>
                                    </p:animEffect>
                                  </p:childTnLst>
                                </p:cTn>
                              </p:par>
                            </p:childTnLst>
                          </p:cTn>
                        </p:par>
                        <p:par>
                          <p:cTn id="57" fill="hold">
                            <p:stCondLst>
                              <p:cond delay="7000"/>
                            </p:stCondLst>
                            <p:childTnLst>
                              <p:par>
                                <p:cTn id="58" presetID="31" presetClass="entr" presetSubtype="0" fill="hold"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par>
                          <p:cTn id="64" fill="hold">
                            <p:stCondLst>
                              <p:cond delay="8000"/>
                            </p:stCondLst>
                            <p:childTnLst>
                              <p:par>
                                <p:cTn id="65" presetID="53" presetClass="entr" presetSubtype="16" fill="hold" grpId="0" nodeType="afterEffect">
                                  <p:stCondLst>
                                    <p:cond delay="0"/>
                                  </p:stCondLst>
                                  <p:childTnLst>
                                    <p:set>
                                      <p:cBhvr>
                                        <p:cTn id="66" dur="1" fill="hold">
                                          <p:stCondLst>
                                            <p:cond delay="0"/>
                                          </p:stCondLst>
                                        </p:cTn>
                                        <p:tgtEl>
                                          <p:spTgt spid="276"/>
                                        </p:tgtEl>
                                        <p:attrNameLst>
                                          <p:attrName>style.visibility</p:attrName>
                                        </p:attrNameLst>
                                      </p:cBhvr>
                                      <p:to>
                                        <p:strVal val="visible"/>
                                      </p:to>
                                    </p:set>
                                    <p:anim calcmode="lin" valueType="num">
                                      <p:cBhvr>
                                        <p:cTn id="67" dur="500" fill="hold"/>
                                        <p:tgtEl>
                                          <p:spTgt spid="276"/>
                                        </p:tgtEl>
                                        <p:attrNameLst>
                                          <p:attrName>ppt_w</p:attrName>
                                        </p:attrNameLst>
                                      </p:cBhvr>
                                      <p:tavLst>
                                        <p:tav tm="0">
                                          <p:val>
                                            <p:fltVal val="0"/>
                                          </p:val>
                                        </p:tav>
                                        <p:tav tm="100000">
                                          <p:val>
                                            <p:strVal val="#ppt_w"/>
                                          </p:val>
                                        </p:tav>
                                      </p:tavLst>
                                    </p:anim>
                                    <p:anim calcmode="lin" valueType="num">
                                      <p:cBhvr>
                                        <p:cTn id="68" dur="500" fill="hold"/>
                                        <p:tgtEl>
                                          <p:spTgt spid="276"/>
                                        </p:tgtEl>
                                        <p:attrNameLst>
                                          <p:attrName>ppt_h</p:attrName>
                                        </p:attrNameLst>
                                      </p:cBhvr>
                                      <p:tavLst>
                                        <p:tav tm="0">
                                          <p:val>
                                            <p:fltVal val="0"/>
                                          </p:val>
                                        </p:tav>
                                        <p:tav tm="100000">
                                          <p:val>
                                            <p:strVal val="#ppt_h"/>
                                          </p:val>
                                        </p:tav>
                                      </p:tavLst>
                                    </p:anim>
                                    <p:animEffect transition="in" filter="fade">
                                      <p:cBhvr>
                                        <p:cTn id="69" dur="500"/>
                                        <p:tgtEl>
                                          <p:spTgt spid="276"/>
                                        </p:tgtEl>
                                      </p:cBhvr>
                                    </p:animEffect>
                                  </p:childTnLst>
                                </p:cTn>
                              </p:par>
                            </p:childTnLst>
                          </p:cTn>
                        </p:par>
                        <p:par>
                          <p:cTn id="70" fill="hold">
                            <p:stCondLst>
                              <p:cond delay="8500"/>
                            </p:stCondLst>
                            <p:childTnLst>
                              <p:par>
                                <p:cTn id="71" presetID="22" presetClass="entr" presetSubtype="4" fill="hold" grpId="0" nodeType="afterEffect">
                                  <p:stCondLst>
                                    <p:cond delay="0"/>
                                  </p:stCondLst>
                                  <p:childTnLst>
                                    <p:set>
                                      <p:cBhvr>
                                        <p:cTn id="72" dur="1" fill="hold">
                                          <p:stCondLst>
                                            <p:cond delay="0"/>
                                          </p:stCondLst>
                                        </p:cTn>
                                        <p:tgtEl>
                                          <p:spTgt spid="254"/>
                                        </p:tgtEl>
                                        <p:attrNameLst>
                                          <p:attrName>style.visibility</p:attrName>
                                        </p:attrNameLst>
                                      </p:cBhvr>
                                      <p:to>
                                        <p:strVal val="visible"/>
                                      </p:to>
                                    </p:set>
                                    <p:animEffect transition="in" filter="wipe(down)">
                                      <p:cBhvr>
                                        <p:cTn id="73" dur="500"/>
                                        <p:tgtEl>
                                          <p:spTgt spid="254"/>
                                        </p:tgtEl>
                                      </p:cBhvr>
                                    </p:animEffect>
                                  </p:childTnLst>
                                </p:cTn>
                              </p:par>
                            </p:childTnLst>
                          </p:cTn>
                        </p:par>
                        <p:par>
                          <p:cTn id="74" fill="hold">
                            <p:stCondLst>
                              <p:cond delay="9000"/>
                            </p:stCondLst>
                            <p:childTnLst>
                              <p:par>
                                <p:cTn id="75" presetID="22" presetClass="entr" presetSubtype="8" fill="hold" grpId="0" nodeType="afterEffect">
                                  <p:stCondLst>
                                    <p:cond delay="0"/>
                                  </p:stCondLst>
                                  <p:childTnLst>
                                    <p:set>
                                      <p:cBhvr>
                                        <p:cTn id="76" dur="1" fill="hold">
                                          <p:stCondLst>
                                            <p:cond delay="0"/>
                                          </p:stCondLst>
                                        </p:cTn>
                                        <p:tgtEl>
                                          <p:spTgt spid="252"/>
                                        </p:tgtEl>
                                        <p:attrNameLst>
                                          <p:attrName>style.visibility</p:attrName>
                                        </p:attrNameLst>
                                      </p:cBhvr>
                                      <p:to>
                                        <p:strVal val="visible"/>
                                      </p:to>
                                    </p:set>
                                    <p:animEffect transition="in" filter="wipe(left)">
                                      <p:cBhvr>
                                        <p:cTn id="77" dur="500"/>
                                        <p:tgtEl>
                                          <p:spTgt spid="252"/>
                                        </p:tgtEl>
                                      </p:cBhvr>
                                    </p:animEffect>
                                  </p:childTnLst>
                                </p:cTn>
                              </p:par>
                            </p:childTnLst>
                          </p:cTn>
                        </p:par>
                        <p:par>
                          <p:cTn id="78" fill="hold">
                            <p:stCondLst>
                              <p:cond delay="9500"/>
                            </p:stCondLst>
                            <p:childTnLst>
                              <p:par>
                                <p:cTn id="79" presetID="31" presetClass="entr" presetSubtype="0" fill="hold" nodeType="afterEffect">
                                  <p:stCondLst>
                                    <p:cond delay="0"/>
                                  </p:stCondLst>
                                  <p:childTnLst>
                                    <p:set>
                                      <p:cBhvr>
                                        <p:cTn id="80" dur="1" fill="hold">
                                          <p:stCondLst>
                                            <p:cond delay="0"/>
                                          </p:stCondLst>
                                        </p:cTn>
                                        <p:tgtEl>
                                          <p:spTgt spid="9"/>
                                        </p:tgtEl>
                                        <p:attrNameLst>
                                          <p:attrName>style.visibility</p:attrName>
                                        </p:attrNameLst>
                                      </p:cBhvr>
                                      <p:to>
                                        <p:strVal val="visible"/>
                                      </p:to>
                                    </p:set>
                                    <p:anim calcmode="lin" valueType="num">
                                      <p:cBhvr>
                                        <p:cTn id="81" dur="1000" fill="hold"/>
                                        <p:tgtEl>
                                          <p:spTgt spid="9"/>
                                        </p:tgtEl>
                                        <p:attrNameLst>
                                          <p:attrName>ppt_w</p:attrName>
                                        </p:attrNameLst>
                                      </p:cBhvr>
                                      <p:tavLst>
                                        <p:tav tm="0">
                                          <p:val>
                                            <p:fltVal val="0"/>
                                          </p:val>
                                        </p:tav>
                                        <p:tav tm="100000">
                                          <p:val>
                                            <p:strVal val="#ppt_w"/>
                                          </p:val>
                                        </p:tav>
                                      </p:tavLst>
                                    </p:anim>
                                    <p:anim calcmode="lin" valueType="num">
                                      <p:cBhvr>
                                        <p:cTn id="82" dur="1000" fill="hold"/>
                                        <p:tgtEl>
                                          <p:spTgt spid="9"/>
                                        </p:tgtEl>
                                        <p:attrNameLst>
                                          <p:attrName>ppt_h</p:attrName>
                                        </p:attrNameLst>
                                      </p:cBhvr>
                                      <p:tavLst>
                                        <p:tav tm="0">
                                          <p:val>
                                            <p:fltVal val="0"/>
                                          </p:val>
                                        </p:tav>
                                        <p:tav tm="100000">
                                          <p:val>
                                            <p:strVal val="#ppt_h"/>
                                          </p:val>
                                        </p:tav>
                                      </p:tavLst>
                                    </p:anim>
                                    <p:anim calcmode="lin" valueType="num">
                                      <p:cBhvr>
                                        <p:cTn id="83" dur="1000" fill="hold"/>
                                        <p:tgtEl>
                                          <p:spTgt spid="9"/>
                                        </p:tgtEl>
                                        <p:attrNameLst>
                                          <p:attrName>style.rotation</p:attrName>
                                        </p:attrNameLst>
                                      </p:cBhvr>
                                      <p:tavLst>
                                        <p:tav tm="0">
                                          <p:val>
                                            <p:fltVal val="90"/>
                                          </p:val>
                                        </p:tav>
                                        <p:tav tm="100000">
                                          <p:val>
                                            <p:fltVal val="0"/>
                                          </p:val>
                                        </p:tav>
                                      </p:tavLst>
                                    </p:anim>
                                    <p:animEffect transition="in" filter="fade">
                                      <p:cBhvr>
                                        <p:cTn id="84" dur="1000"/>
                                        <p:tgtEl>
                                          <p:spTgt spid="9"/>
                                        </p:tgtEl>
                                      </p:cBhvr>
                                    </p:animEffect>
                                  </p:childTnLst>
                                </p:cTn>
                              </p:par>
                              <p:par>
                                <p:cTn id="85" presetID="31" presetClass="entr" presetSubtype="0" fill="hold" nodeType="withEffect">
                                  <p:stCondLst>
                                    <p:cond delay="0"/>
                                  </p:stCondLst>
                                  <p:childTnLst>
                                    <p:set>
                                      <p:cBhvr>
                                        <p:cTn id="86" dur="1" fill="hold">
                                          <p:stCondLst>
                                            <p:cond delay="0"/>
                                          </p:stCondLst>
                                        </p:cTn>
                                        <p:tgtEl>
                                          <p:spTgt spid="409"/>
                                        </p:tgtEl>
                                        <p:attrNameLst>
                                          <p:attrName>style.visibility</p:attrName>
                                        </p:attrNameLst>
                                      </p:cBhvr>
                                      <p:to>
                                        <p:strVal val="visible"/>
                                      </p:to>
                                    </p:set>
                                    <p:anim calcmode="lin" valueType="num">
                                      <p:cBhvr>
                                        <p:cTn id="87" dur="1000" fill="hold"/>
                                        <p:tgtEl>
                                          <p:spTgt spid="409"/>
                                        </p:tgtEl>
                                        <p:attrNameLst>
                                          <p:attrName>ppt_w</p:attrName>
                                        </p:attrNameLst>
                                      </p:cBhvr>
                                      <p:tavLst>
                                        <p:tav tm="0">
                                          <p:val>
                                            <p:fltVal val="0"/>
                                          </p:val>
                                        </p:tav>
                                        <p:tav tm="100000">
                                          <p:val>
                                            <p:strVal val="#ppt_w"/>
                                          </p:val>
                                        </p:tav>
                                      </p:tavLst>
                                    </p:anim>
                                    <p:anim calcmode="lin" valueType="num">
                                      <p:cBhvr>
                                        <p:cTn id="88" dur="1000" fill="hold"/>
                                        <p:tgtEl>
                                          <p:spTgt spid="409"/>
                                        </p:tgtEl>
                                        <p:attrNameLst>
                                          <p:attrName>ppt_h</p:attrName>
                                        </p:attrNameLst>
                                      </p:cBhvr>
                                      <p:tavLst>
                                        <p:tav tm="0">
                                          <p:val>
                                            <p:fltVal val="0"/>
                                          </p:val>
                                        </p:tav>
                                        <p:tav tm="100000">
                                          <p:val>
                                            <p:strVal val="#ppt_h"/>
                                          </p:val>
                                        </p:tav>
                                      </p:tavLst>
                                    </p:anim>
                                    <p:anim calcmode="lin" valueType="num">
                                      <p:cBhvr>
                                        <p:cTn id="89" dur="1000" fill="hold"/>
                                        <p:tgtEl>
                                          <p:spTgt spid="409"/>
                                        </p:tgtEl>
                                        <p:attrNameLst>
                                          <p:attrName>style.rotation</p:attrName>
                                        </p:attrNameLst>
                                      </p:cBhvr>
                                      <p:tavLst>
                                        <p:tav tm="0">
                                          <p:val>
                                            <p:fltVal val="90"/>
                                          </p:val>
                                        </p:tav>
                                        <p:tav tm="100000">
                                          <p:val>
                                            <p:fltVal val="0"/>
                                          </p:val>
                                        </p:tav>
                                      </p:tavLst>
                                    </p:anim>
                                    <p:animEffect transition="in" filter="fade">
                                      <p:cBhvr>
                                        <p:cTn id="90" dur="1000"/>
                                        <p:tgtEl>
                                          <p:spTgt spid="409"/>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1"/>
                                        </p:tgtEl>
                                        <p:attrNameLst>
                                          <p:attrName>style.visibility</p:attrName>
                                        </p:attrNameLst>
                                      </p:cBhvr>
                                      <p:to>
                                        <p:strVal val="visible"/>
                                      </p:to>
                                    </p:set>
                                    <p:anim calcmode="lin" valueType="num">
                                      <p:cBhvr>
                                        <p:cTn id="93" dur="500" fill="hold"/>
                                        <p:tgtEl>
                                          <p:spTgt spid="431"/>
                                        </p:tgtEl>
                                        <p:attrNameLst>
                                          <p:attrName>ppt_w</p:attrName>
                                        </p:attrNameLst>
                                      </p:cBhvr>
                                      <p:tavLst>
                                        <p:tav tm="0">
                                          <p:val>
                                            <p:fltVal val="0"/>
                                          </p:val>
                                        </p:tav>
                                        <p:tav tm="100000">
                                          <p:val>
                                            <p:strVal val="#ppt_w"/>
                                          </p:val>
                                        </p:tav>
                                      </p:tavLst>
                                    </p:anim>
                                    <p:anim calcmode="lin" valueType="num">
                                      <p:cBhvr>
                                        <p:cTn id="94" dur="500" fill="hold"/>
                                        <p:tgtEl>
                                          <p:spTgt spid="431"/>
                                        </p:tgtEl>
                                        <p:attrNameLst>
                                          <p:attrName>ppt_h</p:attrName>
                                        </p:attrNameLst>
                                      </p:cBhvr>
                                      <p:tavLst>
                                        <p:tav tm="0">
                                          <p:val>
                                            <p:fltVal val="0"/>
                                          </p:val>
                                        </p:tav>
                                        <p:tav tm="100000">
                                          <p:val>
                                            <p:strVal val="#ppt_h"/>
                                          </p:val>
                                        </p:tav>
                                      </p:tavLst>
                                    </p:anim>
                                    <p:animEffect transition="in" filter="fade">
                                      <p:cBhvr>
                                        <p:cTn id="95" dur="500"/>
                                        <p:tgtEl>
                                          <p:spTgt spid="431"/>
                                        </p:tgtEl>
                                      </p:cBhvr>
                                    </p:animEffect>
                                  </p:childTnLst>
                                </p:cTn>
                              </p:par>
                            </p:childTnLst>
                          </p:cTn>
                        </p:par>
                        <p:par>
                          <p:cTn id="96" fill="hold">
                            <p:stCondLst>
                              <p:cond delay="10500"/>
                            </p:stCondLst>
                            <p:childTnLst>
                              <p:par>
                                <p:cTn id="97" presetID="53" presetClass="entr" presetSubtype="16" fill="hold" grpId="0" nodeType="afterEffect">
                                  <p:stCondLst>
                                    <p:cond delay="0"/>
                                  </p:stCondLst>
                                  <p:childTnLst>
                                    <p:set>
                                      <p:cBhvr>
                                        <p:cTn id="98" dur="1" fill="hold">
                                          <p:stCondLst>
                                            <p:cond delay="0"/>
                                          </p:stCondLst>
                                        </p:cTn>
                                        <p:tgtEl>
                                          <p:spTgt spid="408"/>
                                        </p:tgtEl>
                                        <p:attrNameLst>
                                          <p:attrName>style.visibility</p:attrName>
                                        </p:attrNameLst>
                                      </p:cBhvr>
                                      <p:to>
                                        <p:strVal val="visible"/>
                                      </p:to>
                                    </p:set>
                                    <p:anim calcmode="lin" valueType="num">
                                      <p:cBhvr>
                                        <p:cTn id="99" dur="500" fill="hold"/>
                                        <p:tgtEl>
                                          <p:spTgt spid="408"/>
                                        </p:tgtEl>
                                        <p:attrNameLst>
                                          <p:attrName>ppt_w</p:attrName>
                                        </p:attrNameLst>
                                      </p:cBhvr>
                                      <p:tavLst>
                                        <p:tav tm="0">
                                          <p:val>
                                            <p:fltVal val="0"/>
                                          </p:val>
                                        </p:tav>
                                        <p:tav tm="100000">
                                          <p:val>
                                            <p:strVal val="#ppt_w"/>
                                          </p:val>
                                        </p:tav>
                                      </p:tavLst>
                                    </p:anim>
                                    <p:anim calcmode="lin" valueType="num">
                                      <p:cBhvr>
                                        <p:cTn id="100" dur="500" fill="hold"/>
                                        <p:tgtEl>
                                          <p:spTgt spid="408"/>
                                        </p:tgtEl>
                                        <p:attrNameLst>
                                          <p:attrName>ppt_h</p:attrName>
                                        </p:attrNameLst>
                                      </p:cBhvr>
                                      <p:tavLst>
                                        <p:tav tm="0">
                                          <p:val>
                                            <p:fltVal val="0"/>
                                          </p:val>
                                        </p:tav>
                                        <p:tav tm="100000">
                                          <p:val>
                                            <p:strVal val="#ppt_h"/>
                                          </p:val>
                                        </p:tav>
                                      </p:tavLst>
                                    </p:anim>
                                    <p:animEffect transition="in" filter="fade">
                                      <p:cBhvr>
                                        <p:cTn id="101" dur="500"/>
                                        <p:tgtEl>
                                          <p:spTgt spid="408"/>
                                        </p:tgtEl>
                                      </p:cBhvr>
                                    </p:animEffect>
                                  </p:childTnLst>
                                </p:cTn>
                              </p:par>
                            </p:childTnLst>
                          </p:cTn>
                        </p:par>
                        <p:par>
                          <p:cTn id="102" fill="hold">
                            <p:stCondLst>
                              <p:cond delay="11000"/>
                            </p:stCondLst>
                            <p:childTnLst>
                              <p:par>
                                <p:cTn id="103" presetID="22" presetClass="entr" presetSubtype="8" fill="hold" grpId="0" nodeType="afterEffect">
                                  <p:stCondLst>
                                    <p:cond delay="0"/>
                                  </p:stCondLst>
                                  <p:childTnLst>
                                    <p:set>
                                      <p:cBhvr>
                                        <p:cTn id="104" dur="1" fill="hold">
                                          <p:stCondLst>
                                            <p:cond delay="0"/>
                                          </p:stCondLst>
                                        </p:cTn>
                                        <p:tgtEl>
                                          <p:spTgt spid="248"/>
                                        </p:tgtEl>
                                        <p:attrNameLst>
                                          <p:attrName>style.visibility</p:attrName>
                                        </p:attrNameLst>
                                      </p:cBhvr>
                                      <p:to>
                                        <p:strVal val="visible"/>
                                      </p:to>
                                    </p:set>
                                    <p:animEffect transition="in" filter="wipe(left)">
                                      <p:cBhvr>
                                        <p:cTn id="105" dur="500"/>
                                        <p:tgtEl>
                                          <p:spTgt spid="248"/>
                                        </p:tgtEl>
                                      </p:cBhvr>
                                    </p:animEffect>
                                  </p:childTnLst>
                                </p:cTn>
                              </p:par>
                            </p:childTnLst>
                          </p:cTn>
                        </p:par>
                        <p:par>
                          <p:cTn id="106" fill="hold">
                            <p:stCondLst>
                              <p:cond delay="11500"/>
                            </p:stCondLst>
                            <p:childTnLst>
                              <p:par>
                                <p:cTn id="107" presetID="22" presetClass="entr" presetSubtype="8" fill="hold" grpId="0" nodeType="afterEffect">
                                  <p:stCondLst>
                                    <p:cond delay="0"/>
                                  </p:stCondLst>
                                  <p:childTnLst>
                                    <p:set>
                                      <p:cBhvr>
                                        <p:cTn id="108" dur="1" fill="hold">
                                          <p:stCondLst>
                                            <p:cond delay="0"/>
                                          </p:stCondLst>
                                        </p:cTn>
                                        <p:tgtEl>
                                          <p:spTgt spid="250"/>
                                        </p:tgtEl>
                                        <p:attrNameLst>
                                          <p:attrName>style.visibility</p:attrName>
                                        </p:attrNameLst>
                                      </p:cBhvr>
                                      <p:to>
                                        <p:strVal val="visible"/>
                                      </p:to>
                                    </p:set>
                                    <p:animEffect transition="in" filter="wipe(left)">
                                      <p:cBhvr>
                                        <p:cTn id="109" dur="500"/>
                                        <p:tgtEl>
                                          <p:spTgt spid="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 grpId="0" animBg="1"/>
      <p:bldP spid="276" grpId="0" animBg="1"/>
      <p:bldP spid="298" grpId="0" animBg="1"/>
      <p:bldP spid="408" grpId="0" animBg="1"/>
      <p:bldP spid="248" grpId="0" animBg="1"/>
      <p:bldP spid="250" grpId="0"/>
      <p:bldP spid="251" grpId="0"/>
      <p:bldP spid="252" grpId="0"/>
      <p:bldP spid="253" grpId="0" animBg="1"/>
      <p:bldP spid="2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3148</TotalTime>
  <Words>1167</Words>
  <Application>Microsoft Office PowerPoint</Application>
  <PresentationFormat>Widescreen</PresentationFormat>
  <Paragraphs>50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622</cp:revision>
  <dcterms:created xsi:type="dcterms:W3CDTF">2015-12-31T02:20:12Z</dcterms:created>
  <dcterms:modified xsi:type="dcterms:W3CDTF">2016-09-25T20:34:40Z</dcterms:modified>
</cp:coreProperties>
</file>