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7"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EF3425"/>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8397B1"/>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44546B"/>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5" name="TextBox 34"/>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7899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00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3140</TotalTime>
  <Words>1223</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621</cp:revision>
  <dcterms:created xsi:type="dcterms:W3CDTF">2015-12-31T02:20:12Z</dcterms:created>
  <dcterms:modified xsi:type="dcterms:W3CDTF">2016-09-25T20:26:47Z</dcterms:modified>
</cp:coreProperties>
</file>