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6"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209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17" r="117"/>
          <a:stretch>
            <a:fillRect/>
          </a:stretch>
        </p:blipFill>
        <p:spPr>
          <a:xfrm>
            <a:off x="4731734" y="1747005"/>
            <a:ext cx="2701303" cy="2705915"/>
          </a:xfrm>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88" r="88"/>
          <a:stretch>
            <a:fillRect/>
          </a:stretch>
        </p:blipFill>
        <p:spPr>
          <a:xfrm>
            <a:off x="7610575" y="1747005"/>
            <a:ext cx="2701303" cy="2705915"/>
          </a:xfrm>
        </p:spPr>
      </p:pic>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solidFill>
              <a:schemeClr val="bg1">
                <a:alpha val="5000"/>
              </a:schemeClr>
            </a:solidFill>
          </p:spPr>
          <p:txBody>
            <a:bodyPr wrap="square" rtlCol="0">
              <a:spAutoFit/>
            </a:bodyPr>
            <a:lstStyle/>
            <a:p>
              <a:pPr algn="ct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solidFill>
              <a:schemeClr val="bg1">
                <a:alpha val="1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grpSp>
        <p:nvGrpSpPr>
          <p:cNvPr id="13" name="Group 12"/>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 name="TextBox 19"/>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9555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3138</TotalTime>
  <Words>1162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620</cp:revision>
  <dcterms:created xsi:type="dcterms:W3CDTF">2015-12-31T02:20:12Z</dcterms:created>
  <dcterms:modified xsi:type="dcterms:W3CDTF">2016-09-25T20:24:29Z</dcterms:modified>
</cp:coreProperties>
</file>