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5"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2C3749"/>
    <a:srgbClr val="44546B"/>
    <a:srgbClr val="333E50"/>
    <a:srgbClr val="222A49"/>
    <a:srgbClr val="4472C4"/>
    <a:srgbClr val="FFC000"/>
    <a:srgbClr val="A5A5A5"/>
    <a:srgbClr val="ED7D3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082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a:off x="8615297" y="1693288"/>
            <a:ext cx="2712479" cy="2503805"/>
          </a:xfrm>
          <a:prstGeom prst="uturnArrow">
            <a:avLst>
              <a:gd name="adj1" fmla="val 20076"/>
              <a:gd name="adj2" fmla="val 19764"/>
              <a:gd name="adj3" fmla="val 23347"/>
              <a:gd name="adj4" fmla="val 49304"/>
              <a:gd name="adj5" fmla="val 99251"/>
            </a:avLst>
          </a:prstGeom>
          <a:solidFill>
            <a:srgbClr val="62768F"/>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9" name="U-Turn Arrow 38"/>
          <p:cNvSpPr/>
          <p:nvPr/>
        </p:nvSpPr>
        <p:spPr>
          <a:xfrm rot="10800000" flipH="1">
            <a:off x="6667391" y="3613522"/>
            <a:ext cx="2712479" cy="2503805"/>
          </a:xfrm>
          <a:prstGeom prst="uturnArrow">
            <a:avLst>
              <a:gd name="adj1" fmla="val 20076"/>
              <a:gd name="adj2" fmla="val 19764"/>
              <a:gd name="adj3" fmla="val 23347"/>
              <a:gd name="adj4" fmla="val 49304"/>
              <a:gd name="adj5" fmla="val 99251"/>
            </a:avLst>
          </a:prstGeom>
          <a:solidFill>
            <a:srgbClr val="B5B5B5"/>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U-Turn Arrow 37"/>
          <p:cNvSpPr/>
          <p:nvPr/>
        </p:nvSpPr>
        <p:spPr>
          <a:xfrm>
            <a:off x="4728583" y="1693288"/>
            <a:ext cx="2712479" cy="2503805"/>
          </a:xfrm>
          <a:prstGeom prst="uturnArrow">
            <a:avLst>
              <a:gd name="adj1" fmla="val 20076"/>
              <a:gd name="adj2" fmla="val 19764"/>
              <a:gd name="adj3" fmla="val 23347"/>
              <a:gd name="adj4" fmla="val 49304"/>
              <a:gd name="adj5" fmla="val 99251"/>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U-Turn Arrow 36"/>
          <p:cNvSpPr/>
          <p:nvPr/>
        </p:nvSpPr>
        <p:spPr>
          <a:xfrm rot="10800000" flipH="1">
            <a:off x="2784221" y="3613522"/>
            <a:ext cx="2712479" cy="2503805"/>
          </a:xfrm>
          <a:prstGeom prst="uturnArrow">
            <a:avLst>
              <a:gd name="adj1" fmla="val 20076"/>
              <a:gd name="adj2" fmla="val 19764"/>
              <a:gd name="adj3" fmla="val 23347"/>
              <a:gd name="adj4" fmla="val 49304"/>
              <a:gd name="adj5" fmla="val 99251"/>
            </a:avLst>
          </a:prstGeom>
          <a:solidFill>
            <a:srgbClr val="8397B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5" name="U-Turn Arrow 34"/>
          <p:cNvSpPr/>
          <p:nvPr/>
        </p:nvSpPr>
        <p:spPr>
          <a:xfrm>
            <a:off x="864226" y="1693288"/>
            <a:ext cx="2712479" cy="2503805"/>
          </a:xfrm>
          <a:prstGeom prst="uturnArrow">
            <a:avLst>
              <a:gd name="adj1" fmla="val 20076"/>
              <a:gd name="adj2" fmla="val 19764"/>
              <a:gd name="adj3" fmla="val 23347"/>
              <a:gd name="adj4" fmla="val 49304"/>
              <a:gd name="adj5" fmla="val 99251"/>
            </a:avLst>
          </a:prstGeom>
          <a:solidFill>
            <a:srgbClr val="EF342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2" name="Freeform 41"/>
          <p:cNvSpPr/>
          <p:nvPr/>
        </p:nvSpPr>
        <p:spPr>
          <a:xfrm>
            <a:off x="1456745"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2"/>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43" name="Freeform 42"/>
          <p:cNvSpPr/>
          <p:nvPr/>
        </p:nvSpPr>
        <p:spPr>
          <a:xfrm>
            <a:off x="3377861"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3"/>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44" name="Freeform 43"/>
          <p:cNvSpPr/>
          <p:nvPr/>
        </p:nvSpPr>
        <p:spPr>
          <a:xfrm>
            <a:off x="5314208"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4"/>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45" name="Freeform 44"/>
          <p:cNvSpPr/>
          <p:nvPr/>
        </p:nvSpPr>
        <p:spPr>
          <a:xfrm>
            <a:off x="7261839"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5"/>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46" name="Freeform 45"/>
          <p:cNvSpPr/>
          <p:nvPr/>
        </p:nvSpPr>
        <p:spPr>
          <a:xfrm>
            <a:off x="9206469"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6"/>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47" name="TextBox 46"/>
          <p:cNvSpPr txBox="1"/>
          <p:nvPr/>
        </p:nvSpPr>
        <p:spPr>
          <a:xfrm>
            <a:off x="1584846"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accent1"/>
                </a:solidFill>
              </a:rPr>
              <a:t>Step #1</a:t>
            </a:r>
            <a:endParaRPr lang="en-US" sz="2400" dirty="0">
              <a:solidFill>
                <a:schemeClr val="accent1"/>
              </a:solidFill>
            </a:endParaRPr>
          </a:p>
        </p:txBody>
      </p:sp>
      <p:sp>
        <p:nvSpPr>
          <p:cNvPr id="48" name="TextBox 47"/>
          <p:cNvSpPr txBox="1"/>
          <p:nvPr/>
        </p:nvSpPr>
        <p:spPr>
          <a:xfrm>
            <a:off x="3594485"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accent2"/>
                </a:solidFill>
              </a:rPr>
              <a:t>Step #2</a:t>
            </a:r>
            <a:endParaRPr lang="en-US" sz="2400" dirty="0">
              <a:solidFill>
                <a:schemeClr val="accent2"/>
              </a:solidFill>
            </a:endParaRPr>
          </a:p>
        </p:txBody>
      </p:sp>
      <p:sp>
        <p:nvSpPr>
          <p:cNvPr id="49" name="TextBox 48"/>
          <p:cNvSpPr txBox="1"/>
          <p:nvPr/>
        </p:nvSpPr>
        <p:spPr>
          <a:xfrm>
            <a:off x="5518357"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accent3"/>
                </a:solidFill>
              </a:rPr>
              <a:t>Step #3</a:t>
            </a:r>
            <a:endParaRPr lang="en-US" sz="2400" dirty="0">
              <a:solidFill>
                <a:schemeClr val="accent3"/>
              </a:solidFill>
            </a:endParaRPr>
          </a:p>
        </p:txBody>
      </p:sp>
      <p:sp>
        <p:nvSpPr>
          <p:cNvPr id="50" name="TextBox 49"/>
          <p:cNvSpPr txBox="1"/>
          <p:nvPr/>
        </p:nvSpPr>
        <p:spPr>
          <a:xfrm>
            <a:off x="7504238"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accent4"/>
                </a:solidFill>
              </a:rPr>
              <a:t>Step #4</a:t>
            </a:r>
            <a:endParaRPr lang="en-US" sz="2400" dirty="0">
              <a:solidFill>
                <a:schemeClr val="accent4"/>
              </a:solidFill>
            </a:endParaRPr>
          </a:p>
        </p:txBody>
      </p:sp>
      <p:sp>
        <p:nvSpPr>
          <p:cNvPr id="51" name="TextBox 50"/>
          <p:cNvSpPr txBox="1"/>
          <p:nvPr/>
        </p:nvSpPr>
        <p:spPr>
          <a:xfrm>
            <a:off x="9451869"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accent5"/>
                </a:solidFill>
              </a:rPr>
              <a:t>Step #5</a:t>
            </a:r>
            <a:endParaRPr lang="en-US" sz="2400" dirty="0">
              <a:solidFill>
                <a:schemeClr val="accent5"/>
              </a:solidFill>
            </a:endParaRPr>
          </a:p>
        </p:txBody>
      </p:sp>
      <p:sp>
        <p:nvSpPr>
          <p:cNvPr id="60" name="TextBox 59"/>
          <p:cNvSpPr txBox="1"/>
          <p:nvPr/>
        </p:nvSpPr>
        <p:spPr>
          <a:xfrm>
            <a:off x="1119612" y="1355150"/>
            <a:ext cx="2201704" cy="246221"/>
          </a:xfrm>
          <a:prstGeom prst="rect">
            <a:avLst/>
          </a:prstGeom>
          <a:noFill/>
        </p:spPr>
        <p:txBody>
          <a:bodyPr wrap="square" lIns="0" tIns="0" rIns="0" bIns="0" rtlCol="0" anchor="ctr">
            <a:spAutoFit/>
          </a:bodyPr>
          <a:lstStyle/>
          <a:p>
            <a:pPr algn="ctr"/>
            <a:r>
              <a:rPr lang="en-US" sz="1600" b="1" dirty="0">
                <a:solidFill>
                  <a:schemeClr val="bg1"/>
                </a:solidFill>
                <a:latin typeface="Candara" panose="020E0502030303020204" pitchFamily="34" charset="0"/>
              </a:rPr>
              <a:t>Lorum Ipsum Dolor</a:t>
            </a:r>
          </a:p>
        </p:txBody>
      </p:sp>
      <p:sp>
        <p:nvSpPr>
          <p:cNvPr id="61" name="TextBox 60"/>
          <p:cNvSpPr txBox="1"/>
          <p:nvPr/>
        </p:nvSpPr>
        <p:spPr>
          <a:xfrm>
            <a:off x="4983969" y="1355150"/>
            <a:ext cx="2201704" cy="246221"/>
          </a:xfrm>
          <a:prstGeom prst="rect">
            <a:avLst/>
          </a:prstGeom>
          <a:noFill/>
        </p:spPr>
        <p:txBody>
          <a:bodyPr wrap="square" lIns="0" tIns="0" rIns="0" bIns="0" rtlCol="0" anchor="ctr">
            <a:spAutoFit/>
          </a:bodyPr>
          <a:lstStyle/>
          <a:p>
            <a:pPr algn="ctr"/>
            <a:r>
              <a:rPr lang="en-US" sz="1600" b="1" dirty="0">
                <a:solidFill>
                  <a:schemeClr val="bg1"/>
                </a:solidFill>
                <a:latin typeface="Candara" panose="020E0502030303020204" pitchFamily="34" charset="0"/>
              </a:rPr>
              <a:t>Lorum Ipsum Dolor</a:t>
            </a:r>
          </a:p>
        </p:txBody>
      </p:sp>
      <p:sp>
        <p:nvSpPr>
          <p:cNvPr id="62" name="TextBox 61"/>
          <p:cNvSpPr txBox="1"/>
          <p:nvPr/>
        </p:nvSpPr>
        <p:spPr>
          <a:xfrm>
            <a:off x="8870683" y="1355150"/>
            <a:ext cx="2201704" cy="246221"/>
          </a:xfrm>
          <a:prstGeom prst="rect">
            <a:avLst/>
          </a:prstGeom>
          <a:noFill/>
        </p:spPr>
        <p:txBody>
          <a:bodyPr wrap="square" lIns="0" tIns="0" rIns="0" bIns="0" rtlCol="0" anchor="ctr">
            <a:spAutoFit/>
          </a:bodyPr>
          <a:lstStyle/>
          <a:p>
            <a:pPr algn="ctr"/>
            <a:r>
              <a:rPr lang="en-US" sz="1600" b="1" dirty="0">
                <a:solidFill>
                  <a:schemeClr val="bg1"/>
                </a:solidFill>
                <a:latin typeface="Candara" panose="020E0502030303020204" pitchFamily="34" charset="0"/>
              </a:rPr>
              <a:t>Lorum Ipsum Dolor</a:t>
            </a:r>
          </a:p>
        </p:txBody>
      </p:sp>
      <p:sp>
        <p:nvSpPr>
          <p:cNvPr id="68" name="TextBox 67"/>
          <p:cNvSpPr txBox="1"/>
          <p:nvPr/>
        </p:nvSpPr>
        <p:spPr>
          <a:xfrm>
            <a:off x="3039607" y="6217758"/>
            <a:ext cx="2201704" cy="246221"/>
          </a:xfrm>
          <a:prstGeom prst="rect">
            <a:avLst/>
          </a:prstGeom>
          <a:noFill/>
        </p:spPr>
        <p:txBody>
          <a:bodyPr wrap="square" lIns="0" tIns="0" rIns="0" bIns="0" rtlCol="0" anchor="ctr">
            <a:spAutoFit/>
          </a:bodyPr>
          <a:lstStyle/>
          <a:p>
            <a:pPr algn="ctr"/>
            <a:r>
              <a:rPr lang="en-US" sz="1600" b="1" dirty="0">
                <a:solidFill>
                  <a:schemeClr val="bg1"/>
                </a:solidFill>
                <a:latin typeface="Candara" panose="020E0502030303020204" pitchFamily="34" charset="0"/>
              </a:rPr>
              <a:t>Lorum Ipsum Dolor</a:t>
            </a:r>
          </a:p>
        </p:txBody>
      </p:sp>
      <p:sp>
        <p:nvSpPr>
          <p:cNvPr id="69" name="TextBox 68"/>
          <p:cNvSpPr txBox="1"/>
          <p:nvPr/>
        </p:nvSpPr>
        <p:spPr>
          <a:xfrm>
            <a:off x="6922777" y="6217758"/>
            <a:ext cx="2201704" cy="246221"/>
          </a:xfrm>
          <a:prstGeom prst="rect">
            <a:avLst/>
          </a:prstGeom>
          <a:noFill/>
        </p:spPr>
        <p:txBody>
          <a:bodyPr wrap="square" lIns="0" tIns="0" rIns="0" bIns="0" rtlCol="0" anchor="ctr">
            <a:spAutoFit/>
          </a:bodyPr>
          <a:lstStyle/>
          <a:p>
            <a:pPr algn="ctr"/>
            <a:r>
              <a:rPr lang="en-US" sz="1600" b="1" dirty="0">
                <a:solidFill>
                  <a:schemeClr val="bg1"/>
                </a:solidFill>
                <a:latin typeface="Candara" panose="020E0502030303020204" pitchFamily="34" charset="0"/>
              </a:rPr>
              <a:t>Lorum Ipsum Dolor</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5" name="Picture 24">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3724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500" fill="hold"/>
                                        <p:tgtEl>
                                          <p:spTgt spid="42"/>
                                        </p:tgtEl>
                                        <p:attrNameLst>
                                          <p:attrName>ppt_w</p:attrName>
                                        </p:attrNameLst>
                                      </p:cBhvr>
                                      <p:tavLst>
                                        <p:tav tm="0">
                                          <p:val>
                                            <p:fltVal val="0"/>
                                          </p:val>
                                        </p:tav>
                                        <p:tav tm="100000">
                                          <p:val>
                                            <p:strVal val="#ppt_w"/>
                                          </p:val>
                                        </p:tav>
                                      </p:tavLst>
                                    </p:anim>
                                    <p:anim calcmode="lin" valueType="num">
                                      <p:cBhvr>
                                        <p:cTn id="12" dur="500" fill="hold"/>
                                        <p:tgtEl>
                                          <p:spTgt spid="42"/>
                                        </p:tgtEl>
                                        <p:attrNameLst>
                                          <p:attrName>ppt_h</p:attrName>
                                        </p:attrNameLst>
                                      </p:cBhvr>
                                      <p:tavLst>
                                        <p:tav tm="0">
                                          <p:val>
                                            <p:fltVal val="0"/>
                                          </p:val>
                                        </p:tav>
                                        <p:tav tm="100000">
                                          <p:val>
                                            <p:strVal val="#ppt_h"/>
                                          </p:val>
                                        </p:tav>
                                      </p:tavLst>
                                    </p:anim>
                                    <p:animEffect transition="in" filter="fade">
                                      <p:cBhvr>
                                        <p:cTn id="13" dur="500"/>
                                        <p:tgtEl>
                                          <p:spTgt spid="42"/>
                                        </p:tgtEl>
                                      </p:cBhvr>
                                    </p:animEffect>
                                  </p:childTnLst>
                                </p:cTn>
                              </p:par>
                            </p:childTnLst>
                          </p:cTn>
                        </p:par>
                        <p:par>
                          <p:cTn id="14" fill="hold">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wipe(left)">
                                      <p:cBhvr>
                                        <p:cTn id="45" dur="500"/>
                                        <p:tgtEl>
                                          <p:spTgt spid="68"/>
                                        </p:tgtEl>
                                      </p:cBhvr>
                                    </p:animEffect>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par>
                          <p:cTn id="52" fill="hold">
                            <p:stCondLst>
                              <p:cond delay="5000"/>
                            </p:stCondLst>
                            <p:childTnLst>
                              <p:par>
                                <p:cTn id="53" presetID="47"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wipe(left)">
                                      <p:cBhvr>
                                        <p:cTn id="64" dur="500"/>
                                        <p:tgtEl>
                                          <p:spTgt spid="61"/>
                                        </p:tgtEl>
                                      </p:cBhvr>
                                    </p:animEffect>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2" presetClass="entr" presetSubtype="8"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left)">
                                      <p:cBhvr>
                                        <p:cTn id="80" dur="500"/>
                                        <p:tgtEl>
                                          <p:spTgt spid="50"/>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wipe(left)">
                                      <p:cBhvr>
                                        <p:cTn id="83" dur="500"/>
                                        <p:tgtEl>
                                          <p:spTgt spid="69"/>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9000"/>
                            </p:stCondLst>
                            <p:childTnLst>
                              <p:par>
                                <p:cTn id="91" presetID="47" presetClass="entr" presetSubtype="0" fill="hold" grpId="0"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wipe(left)">
                                      <p:cBhvr>
                                        <p:cTn id="10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5" grpId="0" animBg="1"/>
      <p:bldP spid="42" grpId="0" animBg="1"/>
      <p:bldP spid="43" grpId="0" animBg="1"/>
      <p:bldP spid="44" grpId="0" animBg="1"/>
      <p:bldP spid="45" grpId="0" animBg="1"/>
      <p:bldP spid="46" grpId="0" animBg="1"/>
      <p:bldP spid="47" grpId="0"/>
      <p:bldP spid="48" grpId="0"/>
      <p:bldP spid="49" grpId="0"/>
      <p:bldP spid="50" grpId="0"/>
      <p:bldP spid="51" grpId="0"/>
      <p:bldP spid="60" grpId="0"/>
      <p:bldP spid="61" grpId="0"/>
      <p:bldP spid="62"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3134</TotalTime>
  <Words>1148</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619</cp:revision>
  <dcterms:created xsi:type="dcterms:W3CDTF">2015-12-31T02:20:12Z</dcterms:created>
  <dcterms:modified xsi:type="dcterms:W3CDTF">2016-09-25T20:21:10Z</dcterms:modified>
</cp:coreProperties>
</file>