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3"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2C3749"/>
    <a:srgbClr val="44546B"/>
    <a:srgbClr val="333E50"/>
    <a:srgbClr val="222A49"/>
    <a:srgbClr val="4472C4"/>
    <a:srgbClr val="FFC000"/>
    <a:srgbClr val="A5A5A5"/>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238760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3"/>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4"/>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EF3425">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8397B1">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44546B">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B5B5B5">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62768F">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2C3749">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grpSp>
      <p:grpSp>
        <p:nvGrpSpPr>
          <p:cNvPr id="48" name="Group 47"/>
          <p:cNvGrpSpPr/>
          <p:nvPr/>
        </p:nvGrpSpPr>
        <p:grpSpPr>
          <a:xfrm>
            <a:off x="3341511" y="258228"/>
            <a:ext cx="5508978" cy="954108"/>
            <a:chOff x="3341511" y="258228"/>
            <a:chExt cx="5508978" cy="954108"/>
          </a:xfrm>
        </p:grpSpPr>
        <p:sp>
          <p:nvSpPr>
            <p:cNvPr id="49" name="TextBox 4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0" name="TextBox 49"/>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47" name="Picture 4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7546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1000"/>
                                        <p:tgtEl>
                                          <p:spTgt spid="67"/>
                                        </p:tgtEl>
                                      </p:cBhvr>
                                    </p:animEffect>
                                    <p:anim calcmode="lin" valueType="num">
                                      <p:cBhvr>
                                        <p:cTn id="36" dur="1000" fill="hold"/>
                                        <p:tgtEl>
                                          <p:spTgt spid="67"/>
                                        </p:tgtEl>
                                        <p:attrNameLst>
                                          <p:attrName>ppt_x</p:attrName>
                                        </p:attrNameLst>
                                      </p:cBhvr>
                                      <p:tavLst>
                                        <p:tav tm="0">
                                          <p:val>
                                            <p:strVal val="#ppt_x"/>
                                          </p:val>
                                        </p:tav>
                                        <p:tav tm="100000">
                                          <p:val>
                                            <p:strVal val="#ppt_x"/>
                                          </p:val>
                                        </p:tav>
                                      </p:tavLst>
                                    </p:anim>
                                    <p:anim calcmode="lin" valueType="num">
                                      <p:cBhvr>
                                        <p:cTn id="37" dur="1000" fill="hold"/>
                                        <p:tgtEl>
                                          <p:spTgt spid="67"/>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7" presetClass="entr" presetSubtype="0"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1000"/>
                                        <p:tgtEl>
                                          <p:spTgt spid="45"/>
                                        </p:tgtEl>
                                      </p:cBhvr>
                                    </p:animEffect>
                                    <p:anim calcmode="lin" valueType="num">
                                      <p:cBhvr>
                                        <p:cTn id="42" dur="1000" fill="hold"/>
                                        <p:tgtEl>
                                          <p:spTgt spid="45"/>
                                        </p:tgtEl>
                                        <p:attrNameLst>
                                          <p:attrName>ppt_x</p:attrName>
                                        </p:attrNameLst>
                                      </p:cBhvr>
                                      <p:tavLst>
                                        <p:tav tm="0">
                                          <p:val>
                                            <p:strVal val="#ppt_x"/>
                                          </p:val>
                                        </p:tav>
                                        <p:tav tm="100000">
                                          <p:val>
                                            <p:strVal val="#ppt_x"/>
                                          </p:val>
                                        </p:tav>
                                      </p:tavLst>
                                    </p:anim>
                                    <p:anim calcmode="lin" valueType="num">
                                      <p:cBhvr>
                                        <p:cTn id="43" dur="1000" fill="hold"/>
                                        <p:tgtEl>
                                          <p:spTgt spid="45"/>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ppt_w</p:attrName>
                                        </p:attrNameLst>
                                      </p:cBhvr>
                                      <p:tavLst>
                                        <p:tav tm="0">
                                          <p:val>
                                            <p:fltVal val="0"/>
                                          </p:val>
                                        </p:tav>
                                        <p:tav tm="100000">
                                          <p:val>
                                            <p:strVal val="#ppt_w"/>
                                          </p:val>
                                        </p:tav>
                                      </p:tavLst>
                                    </p:anim>
                                    <p:anim calcmode="lin" valueType="num">
                                      <p:cBhvr>
                                        <p:cTn id="48" dur="500" fill="hold"/>
                                        <p:tgtEl>
                                          <p:spTgt spid="70"/>
                                        </p:tgtEl>
                                        <p:attrNameLst>
                                          <p:attrName>ppt_h</p:attrName>
                                        </p:attrNameLst>
                                      </p:cBhvr>
                                      <p:tavLst>
                                        <p:tav tm="0">
                                          <p:val>
                                            <p:fltVal val="0"/>
                                          </p:val>
                                        </p:tav>
                                        <p:tav tm="100000">
                                          <p:val>
                                            <p:strVal val="#ppt_h"/>
                                          </p:val>
                                        </p:tav>
                                      </p:tavLst>
                                    </p:anim>
                                    <p:animEffect transition="in" filter="fade">
                                      <p:cBhvr>
                                        <p:cTn id="49" dur="500"/>
                                        <p:tgtEl>
                                          <p:spTgt spid="70"/>
                                        </p:tgtEl>
                                      </p:cBhvr>
                                    </p:animEffect>
                                  </p:childTnLst>
                                </p:cTn>
                              </p:par>
                            </p:childTnLst>
                          </p:cTn>
                        </p:par>
                        <p:par>
                          <p:cTn id="50" fill="hold">
                            <p:stCondLst>
                              <p:cond delay="6000"/>
                            </p:stCondLst>
                            <p:childTnLst>
                              <p:par>
                                <p:cTn id="51" presetID="42"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7"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1000"/>
                                        <p:tgtEl>
                                          <p:spTgt spid="46"/>
                                        </p:tgtEl>
                                      </p:cBhvr>
                                    </p:animEffect>
                                    <p:anim calcmode="lin" valueType="num">
                                      <p:cBhvr>
                                        <p:cTn id="60" dur="1000" fill="hold"/>
                                        <p:tgtEl>
                                          <p:spTgt spid="46"/>
                                        </p:tgtEl>
                                        <p:attrNameLst>
                                          <p:attrName>ppt_x</p:attrName>
                                        </p:attrNameLst>
                                      </p:cBhvr>
                                      <p:tavLst>
                                        <p:tav tm="0">
                                          <p:val>
                                            <p:strVal val="#ppt_x"/>
                                          </p:val>
                                        </p:tav>
                                        <p:tav tm="100000">
                                          <p:val>
                                            <p:strVal val="#ppt_x"/>
                                          </p:val>
                                        </p:tav>
                                      </p:tavLst>
                                    </p:anim>
                                    <p:anim calcmode="lin" valueType="num">
                                      <p:cBhvr>
                                        <p:cTn id="61" dur="1000" fill="hold"/>
                                        <p:tgtEl>
                                          <p:spTgt spid="46"/>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53" presetClass="entr" presetSubtype="16"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fltVal val="0"/>
                                          </p:val>
                                        </p:tav>
                                        <p:tav tm="100000">
                                          <p:val>
                                            <p:strVal val="#ppt_w"/>
                                          </p:val>
                                        </p:tav>
                                      </p:tavLst>
                                    </p:anim>
                                    <p:anim calcmode="lin" valueType="num">
                                      <p:cBhvr>
                                        <p:cTn id="66" dur="500" fill="hold"/>
                                        <p:tgtEl>
                                          <p:spTgt spid="76"/>
                                        </p:tgtEl>
                                        <p:attrNameLst>
                                          <p:attrName>ppt_h</p:attrName>
                                        </p:attrNameLst>
                                      </p:cBhvr>
                                      <p:tavLst>
                                        <p:tav tm="0">
                                          <p:val>
                                            <p:fltVal val="0"/>
                                          </p:val>
                                        </p:tav>
                                        <p:tav tm="100000">
                                          <p:val>
                                            <p:strVal val="#ppt_h"/>
                                          </p:val>
                                        </p:tav>
                                      </p:tavLst>
                                    </p:anim>
                                    <p:animEffect transition="in" filter="fade">
                                      <p:cBhvr>
                                        <p:cTn id="67" dur="500"/>
                                        <p:tgtEl>
                                          <p:spTgt spid="76"/>
                                        </p:tgtEl>
                                      </p:cBhvr>
                                    </p:animEffect>
                                  </p:childTnLst>
                                </p:cTn>
                              </p:par>
                            </p:childTnLst>
                          </p:cTn>
                        </p:par>
                        <p:par>
                          <p:cTn id="68" fill="hold">
                            <p:stCondLst>
                              <p:cond delay="8500"/>
                            </p:stCondLst>
                            <p:childTnLst>
                              <p:par>
                                <p:cTn id="69" presetID="42"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anim calcmode="lin" valueType="num">
                                      <p:cBhvr>
                                        <p:cTn id="72" dur="1000" fill="hold"/>
                                        <p:tgtEl>
                                          <p:spTgt spid="79"/>
                                        </p:tgtEl>
                                        <p:attrNameLst>
                                          <p:attrName>ppt_x</p:attrName>
                                        </p:attrNameLst>
                                      </p:cBhvr>
                                      <p:tavLst>
                                        <p:tav tm="0">
                                          <p:val>
                                            <p:strVal val="#ppt_x"/>
                                          </p:val>
                                        </p:tav>
                                        <p:tav tm="100000">
                                          <p:val>
                                            <p:strVal val="#ppt_x"/>
                                          </p:val>
                                        </p:tav>
                                      </p:tavLst>
                                    </p:anim>
                                    <p:anim calcmode="lin" valueType="num">
                                      <p:cBhvr>
                                        <p:cTn id="73" dur="1000" fill="hold"/>
                                        <p:tgtEl>
                                          <p:spTgt spid="79"/>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7" presetClass="entr" presetSubtype="0"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1000"/>
                                        <p:tgtEl>
                                          <p:spTgt spid="53"/>
                                        </p:tgtEl>
                                      </p:cBhvr>
                                    </p:animEffect>
                                    <p:anim calcmode="lin" valueType="num">
                                      <p:cBhvr>
                                        <p:cTn id="78" dur="1000" fill="hold"/>
                                        <p:tgtEl>
                                          <p:spTgt spid="53"/>
                                        </p:tgtEl>
                                        <p:attrNameLst>
                                          <p:attrName>ppt_x</p:attrName>
                                        </p:attrNameLst>
                                      </p:cBhvr>
                                      <p:tavLst>
                                        <p:tav tm="0">
                                          <p:val>
                                            <p:strVal val="#ppt_x"/>
                                          </p:val>
                                        </p:tav>
                                        <p:tav tm="100000">
                                          <p:val>
                                            <p:strVal val="#ppt_x"/>
                                          </p:val>
                                        </p:tav>
                                      </p:tavLst>
                                    </p:anim>
                                    <p:anim calcmode="lin" valueType="num">
                                      <p:cBhvr>
                                        <p:cTn id="79" dur="1000" fill="hold"/>
                                        <p:tgtEl>
                                          <p:spTgt spid="53"/>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11000"/>
                            </p:stCondLst>
                            <p:childTnLst>
                              <p:par>
                                <p:cTn id="87" presetID="42"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anim calcmode="lin" valueType="num">
                                      <p:cBhvr>
                                        <p:cTn id="90" dur="1000" fill="hold"/>
                                        <p:tgtEl>
                                          <p:spTgt spid="85"/>
                                        </p:tgtEl>
                                        <p:attrNameLst>
                                          <p:attrName>ppt_x</p:attrName>
                                        </p:attrNameLst>
                                      </p:cBhvr>
                                      <p:tavLst>
                                        <p:tav tm="0">
                                          <p:val>
                                            <p:strVal val="#ppt_x"/>
                                          </p:val>
                                        </p:tav>
                                        <p:tav tm="100000">
                                          <p:val>
                                            <p:strVal val="#ppt_x"/>
                                          </p:val>
                                        </p:tav>
                                      </p:tavLst>
                                    </p:anim>
                                    <p:anim calcmode="lin" valueType="num">
                                      <p:cBhvr>
                                        <p:cTn id="91" dur="1000" fill="hold"/>
                                        <p:tgtEl>
                                          <p:spTgt spid="85"/>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7" presetClass="entr" presetSubtype="0"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fade">
                                      <p:cBhvr>
                                        <p:cTn id="95" dur="1000"/>
                                        <p:tgtEl>
                                          <p:spTgt spid="54"/>
                                        </p:tgtEl>
                                      </p:cBhvr>
                                    </p:animEffect>
                                    <p:anim calcmode="lin" valueType="num">
                                      <p:cBhvr>
                                        <p:cTn id="96" dur="1000" fill="hold"/>
                                        <p:tgtEl>
                                          <p:spTgt spid="54"/>
                                        </p:tgtEl>
                                        <p:attrNameLst>
                                          <p:attrName>ppt_x</p:attrName>
                                        </p:attrNameLst>
                                      </p:cBhvr>
                                      <p:tavLst>
                                        <p:tav tm="0">
                                          <p:val>
                                            <p:strVal val="#ppt_x"/>
                                          </p:val>
                                        </p:tav>
                                        <p:tav tm="100000">
                                          <p:val>
                                            <p:strVal val="#ppt_x"/>
                                          </p:val>
                                        </p:tav>
                                      </p:tavLst>
                                    </p:anim>
                                    <p:anim calcmode="lin" valueType="num">
                                      <p:cBhvr>
                                        <p:cTn id="97" dur="1000" fill="hold"/>
                                        <p:tgtEl>
                                          <p:spTgt spid="54"/>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53" presetClass="entr" presetSubtype="16" fill="hold" nodeType="afterEffect">
                                  <p:stCondLst>
                                    <p:cond delay="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3500"/>
                            </p:stCondLst>
                            <p:childTnLst>
                              <p:par>
                                <p:cTn id="105" presetID="42" presetClass="entr" presetSubtype="0" fill="hold" nodeType="after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1000"/>
                                        <p:tgtEl>
                                          <p:spTgt spid="91"/>
                                        </p:tgtEl>
                                      </p:cBhvr>
                                    </p:animEffect>
                                    <p:anim calcmode="lin" valueType="num">
                                      <p:cBhvr>
                                        <p:cTn id="108" dur="1000" fill="hold"/>
                                        <p:tgtEl>
                                          <p:spTgt spid="91"/>
                                        </p:tgtEl>
                                        <p:attrNameLst>
                                          <p:attrName>ppt_x</p:attrName>
                                        </p:attrNameLst>
                                      </p:cBhvr>
                                      <p:tavLst>
                                        <p:tav tm="0">
                                          <p:val>
                                            <p:strVal val="#ppt_x"/>
                                          </p:val>
                                        </p:tav>
                                        <p:tav tm="100000">
                                          <p:val>
                                            <p:strVal val="#ppt_x"/>
                                          </p:val>
                                        </p:tav>
                                      </p:tavLst>
                                    </p:anim>
                                    <p:anim calcmode="lin" valueType="num">
                                      <p:cBhvr>
                                        <p:cTn id="109" dur="1000" fill="hold"/>
                                        <p:tgtEl>
                                          <p:spTgt spid="91"/>
                                        </p:tgtEl>
                                        <p:attrNameLst>
                                          <p:attrName>ppt_y</p:attrName>
                                        </p:attrNameLst>
                                      </p:cBhvr>
                                      <p:tavLst>
                                        <p:tav tm="0">
                                          <p:val>
                                            <p:strVal val="#ppt_y+.1"/>
                                          </p:val>
                                        </p:tav>
                                        <p:tav tm="100000">
                                          <p:val>
                                            <p:strVal val="#ppt_y"/>
                                          </p:val>
                                        </p:tav>
                                      </p:tavLst>
                                    </p:anim>
                                  </p:childTnLst>
                                </p:cTn>
                              </p:par>
                            </p:childTnLst>
                          </p:cTn>
                        </p:par>
                        <p:par>
                          <p:cTn id="110" fill="hold">
                            <p:stCondLst>
                              <p:cond delay="14500"/>
                            </p:stCondLst>
                            <p:childTnLst>
                              <p:par>
                                <p:cTn id="111" presetID="47" presetClass="entr" presetSubtype="0" fill="hold" grpId="0" nodeType="after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anim calcmode="lin" valueType="num">
                                      <p:cBhvr>
                                        <p:cTn id="114" dur="1000" fill="hold"/>
                                        <p:tgtEl>
                                          <p:spTgt spid="58"/>
                                        </p:tgtEl>
                                        <p:attrNameLst>
                                          <p:attrName>ppt_x</p:attrName>
                                        </p:attrNameLst>
                                      </p:cBhvr>
                                      <p:tavLst>
                                        <p:tav tm="0">
                                          <p:val>
                                            <p:strVal val="#ppt_x"/>
                                          </p:val>
                                        </p:tav>
                                        <p:tav tm="100000">
                                          <p:val>
                                            <p:strVal val="#ppt_x"/>
                                          </p:val>
                                        </p:tav>
                                      </p:tavLst>
                                    </p:anim>
                                    <p:anim calcmode="lin" valueType="num">
                                      <p:cBhvr>
                                        <p:cTn id="11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3114</TotalTime>
  <Words>1142</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617</cp:revision>
  <dcterms:created xsi:type="dcterms:W3CDTF">2015-12-31T02:20:12Z</dcterms:created>
  <dcterms:modified xsi:type="dcterms:W3CDTF">2016-09-25T20:00:28Z</dcterms:modified>
</cp:coreProperties>
</file>