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2"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268778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latin typeface="Candara" panose="020E0502030303020204" pitchFamily="34" charset="0"/>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chemeClr val="bg1">
              <a:alpha val="60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latin typeface="Candara" panose="020E0502030303020204" pitchFamily="34" charset="0"/>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Round Single Corner Rectangle 17"/>
          <p:cNvSpPr/>
          <p:nvPr/>
        </p:nvSpPr>
        <p:spPr>
          <a:xfrm>
            <a:off x="5312422" y="5775354"/>
            <a:ext cx="4647528"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latin typeface="Candara" panose="020E0502030303020204" pitchFamily="34" charset="0"/>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6" name="TextBox 25"/>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6703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3098</TotalTime>
  <Words>1127</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616</cp:revision>
  <dcterms:created xsi:type="dcterms:W3CDTF">2015-12-31T02:20:12Z</dcterms:created>
  <dcterms:modified xsi:type="dcterms:W3CDTF">2016-09-25T19:44:44Z</dcterms:modified>
</cp:coreProperties>
</file>