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714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solidFill>
            <a:srgbClr val="AC7E7E"/>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2018</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2020</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CE8E4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E0462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CF351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BF250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CE8E4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E76C0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E0462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CF351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BF250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49803548-0142-4908-89C3-1E92591A50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1383</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2019-06-23T18:21:34Z</dcterms:modified>
</cp:coreProperties>
</file>