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0"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B"/>
    <a:srgbClr val="333E50"/>
    <a:srgbClr val="222A49"/>
    <a:srgbClr val="4472C4"/>
    <a:srgbClr val="FFC000"/>
    <a:srgbClr val="A5A5A5"/>
    <a:srgbClr val="ED7D31"/>
    <a:srgbClr val="5B9BD5"/>
    <a:srgbClr val="70AD47"/>
    <a:srgbClr val="878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6925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205133" y="2068763"/>
            <a:ext cx="1238251" cy="1371601"/>
            <a:chOff x="5403850" y="2404837"/>
            <a:chExt cx="928688" cy="1028701"/>
          </a:xfrm>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rgbClr val="515C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9" name="Freeform 23"/>
            <p:cNvSpPr>
              <a:spLocks/>
            </p:cNvSpPr>
            <p:nvPr/>
          </p:nvSpPr>
          <p:spPr bwMode="auto">
            <a:xfrm rot="5400000">
              <a:off x="5098257"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rgbClr val="1520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solidFill>
              <a:srgbClr val="333E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432550" y="1658130"/>
            <a:ext cx="1073151" cy="2163233"/>
            <a:chOff x="4824412" y="2096862"/>
            <a:chExt cx="804863" cy="1622425"/>
          </a:xfrm>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rgbClr val="6272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3" name="Freeform 27"/>
            <p:cNvSpPr>
              <a:spLocks/>
            </p:cNvSpPr>
            <p:nvPr/>
          </p:nvSpPr>
          <p:spPr bwMode="auto">
            <a:xfrm rot="5400000">
              <a:off x="4148931"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748617" y="2068763"/>
            <a:ext cx="1244601" cy="1371601"/>
            <a:chOff x="2811462" y="2404837"/>
            <a:chExt cx="933451" cy="1028701"/>
          </a:xfrm>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FF52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245" name="Freeform 29"/>
            <p:cNvSpPr>
              <a:spLocks/>
            </p:cNvSpPr>
            <p:nvPr/>
          </p:nvSpPr>
          <p:spPr bwMode="auto">
            <a:xfrm rot="5400000">
              <a:off x="3021807"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C70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solidFill>
              <a:srgbClr val="EF34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692650" y="1658130"/>
            <a:ext cx="1073151" cy="2163233"/>
            <a:chOff x="3519487" y="2096862"/>
            <a:chExt cx="804863" cy="1622425"/>
          </a:xfrm>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solidFill>
              <a:srgbClr val="8397B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A1B5C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9" name="Freeform 33"/>
            <p:cNvSpPr>
              <a:spLocks/>
            </p:cNvSpPr>
            <p:nvPr/>
          </p:nvSpPr>
          <p:spPr bwMode="auto">
            <a:xfrm rot="5400000">
              <a:off x="3377406"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5B798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609168" y="1241145"/>
            <a:ext cx="948267" cy="3014133"/>
            <a:chOff x="4206876" y="1784124"/>
            <a:chExt cx="711200" cy="2260600"/>
          </a:xfrm>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chemeClr val="accent3">
                <a:lumMod val="60000"/>
                <a:lumOff val="4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258012" y="3897013"/>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9146553" y="1688654"/>
            <a:ext cx="2623176" cy="1834578"/>
            <a:chOff x="1879600" y="3087314"/>
            <a:chExt cx="4564985" cy="1101765"/>
          </a:xfrm>
        </p:grpSpPr>
        <p:sp>
          <p:nvSpPr>
            <p:cNvPr id="54" name="Text Box 10"/>
            <p:cNvSpPr txBox="1">
              <a:spLocks noChangeArrowheads="1"/>
            </p:cNvSpPr>
            <p:nvPr/>
          </p:nvSpPr>
          <p:spPr bwMode="auto">
            <a:xfrm>
              <a:off x="1879600" y="3365358"/>
              <a:ext cx="4564985" cy="823721"/>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5" name="Rectangle 54"/>
            <p:cNvSpPr/>
            <p:nvPr/>
          </p:nvSpPr>
          <p:spPr>
            <a:xfrm>
              <a:off x="1942961" y="3087314"/>
              <a:ext cx="3182571" cy="219659"/>
            </a:xfrm>
            <a:prstGeom prst="rect">
              <a:avLst/>
            </a:prstGeom>
            <a:solidFill>
              <a:srgbClr val="333E50"/>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2" name="Group 61"/>
          <p:cNvGrpSpPr/>
          <p:nvPr/>
        </p:nvGrpSpPr>
        <p:grpSpPr>
          <a:xfrm>
            <a:off x="646910" y="1994334"/>
            <a:ext cx="2623176" cy="1817195"/>
            <a:chOff x="1879600" y="3087314"/>
            <a:chExt cx="4564985" cy="1091325"/>
          </a:xfrm>
        </p:grpSpPr>
        <p:sp>
          <p:nvSpPr>
            <p:cNvPr id="63"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4" name="Rectangle 63"/>
            <p:cNvSpPr/>
            <p:nvPr/>
          </p:nvSpPr>
          <p:spPr>
            <a:xfrm>
              <a:off x="1942961" y="3087314"/>
              <a:ext cx="3182571" cy="219659"/>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5" name="Group 64"/>
          <p:cNvGrpSpPr/>
          <p:nvPr/>
        </p:nvGrpSpPr>
        <p:grpSpPr>
          <a:xfrm>
            <a:off x="5001541" y="4823653"/>
            <a:ext cx="2623176" cy="1817195"/>
            <a:chOff x="1879600" y="3087314"/>
            <a:chExt cx="4564985" cy="1091325"/>
          </a:xfrm>
        </p:grpSpPr>
        <p:sp>
          <p:nvSpPr>
            <p:cNvPr id="66"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1942961" y="3087314"/>
              <a:ext cx="3182571" cy="219659"/>
            </a:xfrm>
            <a:prstGeom prst="rect">
              <a:avLst/>
            </a:prstGeom>
            <a:solidFill>
              <a:srgbClr val="BFBFBF"/>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8856907" y="4623083"/>
            <a:ext cx="2623176" cy="1817195"/>
            <a:chOff x="1879600" y="3087314"/>
            <a:chExt cx="4564985" cy="1091325"/>
          </a:xfrm>
        </p:grpSpPr>
        <p:sp>
          <p:nvSpPr>
            <p:cNvPr id="74"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1942961" y="3087314"/>
              <a:ext cx="3182571" cy="219659"/>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1118281" y="4634756"/>
            <a:ext cx="2623176" cy="1817195"/>
            <a:chOff x="1879600" y="3087314"/>
            <a:chExt cx="4564985" cy="1091325"/>
          </a:xfrm>
        </p:grpSpPr>
        <p:sp>
          <p:nvSpPr>
            <p:cNvPr id="77" name="Text Box 10"/>
            <p:cNvSpPr txBox="1">
              <a:spLocks noChangeArrowheads="1"/>
            </p:cNvSpPr>
            <p:nvPr/>
          </p:nvSpPr>
          <p:spPr bwMode="auto">
            <a:xfrm>
              <a:off x="1879600" y="3365357"/>
              <a:ext cx="4564985" cy="813282"/>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8" name="Rectangle 77"/>
            <p:cNvSpPr/>
            <p:nvPr/>
          </p:nvSpPr>
          <p:spPr>
            <a:xfrm>
              <a:off x="1942961" y="3087314"/>
              <a:ext cx="3182571" cy="219659"/>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9" name="Group 81"/>
          <p:cNvGrpSpPr/>
          <p:nvPr/>
        </p:nvGrpSpPr>
        <p:grpSpPr>
          <a:xfrm rot="8196604" flipH="1" flipV="1">
            <a:off x="8183709" y="1645999"/>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3145508" y="3897013"/>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3008213" y="1570056"/>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871634" y="4531725"/>
            <a:ext cx="365760" cy="0"/>
          </a:xfrm>
          <a:prstGeom prst="line">
            <a:avLst/>
          </a:prstGeom>
          <a:ln w="19050" cap="rnd">
            <a:solidFill>
              <a:schemeClr val="bg1">
                <a:lumMod val="75000"/>
              </a:schemeClr>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1" name="TextBox 50"/>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70442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ppt_x"/>
                                          </p:val>
                                        </p:tav>
                                        <p:tav tm="100000">
                                          <p:val>
                                            <p:strVal val="#ppt_x"/>
                                          </p:val>
                                        </p:tav>
                                      </p:tavLst>
                                    </p:anim>
                                    <p:anim calcmode="lin" valueType="num">
                                      <p:cBhvr additive="base">
                                        <p:cTn id="12" dur="5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wipe(up)">
                                      <p:cBhvr>
                                        <p:cTn id="16" dur="500"/>
                                        <p:tgtEl>
                                          <p:spTgt spid="91"/>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1000"/>
                                        <p:tgtEl>
                                          <p:spTgt spid="65"/>
                                        </p:tgtEl>
                                      </p:cBhvr>
                                    </p:animEffect>
                                    <p:anim calcmode="lin" valueType="num">
                                      <p:cBhvr>
                                        <p:cTn id="21" dur="1000" fill="hold"/>
                                        <p:tgtEl>
                                          <p:spTgt spid="65"/>
                                        </p:tgtEl>
                                        <p:attrNameLst>
                                          <p:attrName>ppt_x</p:attrName>
                                        </p:attrNameLst>
                                      </p:cBhvr>
                                      <p:tavLst>
                                        <p:tav tm="0">
                                          <p:val>
                                            <p:strVal val="#ppt_x"/>
                                          </p:val>
                                        </p:tav>
                                        <p:tav tm="100000">
                                          <p:val>
                                            <p:strVal val="#ppt_x"/>
                                          </p:val>
                                        </p:tav>
                                      </p:tavLst>
                                    </p:anim>
                                    <p:anim calcmode="lin" valueType="num">
                                      <p:cBhvr>
                                        <p:cTn id="22" dur="1000" fill="hold"/>
                                        <p:tgtEl>
                                          <p:spTgt spid="6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accel="50000" decel="50000" fill="hold"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500" fill="hold"/>
                                        <p:tgtEl>
                                          <p:spTgt spid="69"/>
                                        </p:tgtEl>
                                        <p:attrNameLst>
                                          <p:attrName>ppt_x</p:attrName>
                                        </p:attrNameLst>
                                      </p:cBhvr>
                                      <p:tavLst>
                                        <p:tav tm="0">
                                          <p:val>
                                            <p:strVal val="0-#ppt_w/2"/>
                                          </p:val>
                                        </p:tav>
                                        <p:tav tm="100000">
                                          <p:val>
                                            <p:strVal val="#ppt_x"/>
                                          </p:val>
                                        </p:tav>
                                      </p:tavLst>
                                    </p:anim>
                                    <p:anim calcmode="lin" valueType="num">
                                      <p:cBhvr additive="base">
                                        <p:cTn id="27" dur="500" fill="hold"/>
                                        <p:tgtEl>
                                          <p:spTgt spid="69"/>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right)">
                                      <p:cBhvr>
                                        <p:cTn id="31" dur="500"/>
                                        <p:tgtEl>
                                          <p:spTgt spid="85"/>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1000" fill="hold"/>
                                        <p:tgtEl>
                                          <p:spTgt spid="7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2" accel="50000" decel="50000" fill="hold"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additive="base">
                                        <p:cTn id="41" dur="500" fill="hold"/>
                                        <p:tgtEl>
                                          <p:spTgt spid="71"/>
                                        </p:tgtEl>
                                        <p:attrNameLst>
                                          <p:attrName>ppt_x</p:attrName>
                                        </p:attrNameLst>
                                      </p:cBhvr>
                                      <p:tavLst>
                                        <p:tav tm="0">
                                          <p:val>
                                            <p:strVal val="1+#ppt_w/2"/>
                                          </p:val>
                                        </p:tav>
                                        <p:tav tm="100000">
                                          <p:val>
                                            <p:strVal val="#ppt_x"/>
                                          </p:val>
                                        </p:tav>
                                      </p:tavLst>
                                    </p:anim>
                                    <p:anim calcmode="lin" valueType="num">
                                      <p:cBhvr additive="base">
                                        <p:cTn id="42" dur="500" fill="hold"/>
                                        <p:tgtEl>
                                          <p:spTgt spid="71"/>
                                        </p:tgtEl>
                                        <p:attrNameLst>
                                          <p:attrName>ppt_y</p:attrName>
                                        </p:attrNameLst>
                                      </p:cBhvr>
                                      <p:tavLst>
                                        <p:tav tm="0">
                                          <p:val>
                                            <p:strVal val="#ppt_y"/>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left)">
                                      <p:cBhvr>
                                        <p:cTn id="46" dur="500"/>
                                        <p:tgtEl>
                                          <p:spTgt spid="59"/>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fade">
                                      <p:cBhvr>
                                        <p:cTn id="50" dur="1000"/>
                                        <p:tgtEl>
                                          <p:spTgt spid="73"/>
                                        </p:tgtEl>
                                      </p:cBhvr>
                                    </p:animEffect>
                                    <p:anim calcmode="lin" valueType="num">
                                      <p:cBhvr>
                                        <p:cTn id="51" dur="1000" fill="hold"/>
                                        <p:tgtEl>
                                          <p:spTgt spid="73"/>
                                        </p:tgtEl>
                                        <p:attrNameLst>
                                          <p:attrName>ppt_x</p:attrName>
                                        </p:attrNameLst>
                                      </p:cBhvr>
                                      <p:tavLst>
                                        <p:tav tm="0">
                                          <p:val>
                                            <p:strVal val="#ppt_x"/>
                                          </p:val>
                                        </p:tav>
                                        <p:tav tm="100000">
                                          <p:val>
                                            <p:strVal val="#ppt_x"/>
                                          </p:val>
                                        </p:tav>
                                      </p:tavLst>
                                    </p:anim>
                                    <p:anim calcmode="lin" valueType="num">
                                      <p:cBhvr>
                                        <p:cTn id="52" dur="1000" fill="hold"/>
                                        <p:tgtEl>
                                          <p:spTgt spid="73"/>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 presetClass="entr" presetSubtype="8" accel="50000" decel="50000" fill="hold" nodeType="afterEffect">
                                  <p:stCondLst>
                                    <p:cond delay="0"/>
                                  </p:stCondLst>
                                  <p:childTnLst>
                                    <p:set>
                                      <p:cBhvr>
                                        <p:cTn id="55" dur="1" fill="hold">
                                          <p:stCondLst>
                                            <p:cond delay="0"/>
                                          </p:stCondLst>
                                        </p:cTn>
                                        <p:tgtEl>
                                          <p:spTgt spid="68"/>
                                        </p:tgtEl>
                                        <p:attrNameLst>
                                          <p:attrName>style.visibility</p:attrName>
                                        </p:attrNameLst>
                                      </p:cBhvr>
                                      <p:to>
                                        <p:strVal val="visible"/>
                                      </p:to>
                                    </p:set>
                                    <p:anim calcmode="lin" valueType="num">
                                      <p:cBhvr additive="base">
                                        <p:cTn id="56" dur="500" fill="hold"/>
                                        <p:tgtEl>
                                          <p:spTgt spid="68"/>
                                        </p:tgtEl>
                                        <p:attrNameLst>
                                          <p:attrName>ppt_x</p:attrName>
                                        </p:attrNameLst>
                                      </p:cBhvr>
                                      <p:tavLst>
                                        <p:tav tm="0">
                                          <p:val>
                                            <p:strVal val="0-#ppt_w/2"/>
                                          </p:val>
                                        </p:tav>
                                        <p:tav tm="100000">
                                          <p:val>
                                            <p:strVal val="#ppt_x"/>
                                          </p:val>
                                        </p:tav>
                                      </p:tavLst>
                                    </p:anim>
                                    <p:anim calcmode="lin" valueType="num">
                                      <p:cBhvr additive="base">
                                        <p:cTn id="57" dur="500" fill="hold"/>
                                        <p:tgtEl>
                                          <p:spTgt spid="68"/>
                                        </p:tgtEl>
                                        <p:attrNameLst>
                                          <p:attrName>ppt_y</p:attrName>
                                        </p:attrNameLst>
                                      </p:cBhvr>
                                      <p:tavLst>
                                        <p:tav tm="0">
                                          <p:val>
                                            <p:strVal val="#ppt_y"/>
                                          </p:val>
                                        </p:tav>
                                        <p:tav tm="100000">
                                          <p:val>
                                            <p:strVal val="#ppt_y"/>
                                          </p:val>
                                        </p:tav>
                                      </p:tavLst>
                                    </p:anim>
                                  </p:childTnLst>
                                </p:cTn>
                              </p:par>
                            </p:childTnLst>
                          </p:cTn>
                        </p:par>
                        <p:par>
                          <p:cTn id="58" fill="hold">
                            <p:stCondLst>
                              <p:cond delay="7000"/>
                            </p:stCondLst>
                            <p:childTnLst>
                              <p:par>
                                <p:cTn id="59" presetID="22" presetClass="entr" presetSubtype="2" fill="hold" nodeType="after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wipe(right)">
                                      <p:cBhvr>
                                        <p:cTn id="61" dur="500"/>
                                        <p:tgtEl>
                                          <p:spTgt spid="88"/>
                                        </p:tgtEl>
                                      </p:cBhvr>
                                    </p:animEffect>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accel="50000" decel="50000" fill="hold" nodeType="afterEffect">
                                  <p:stCondLst>
                                    <p:cond delay="0"/>
                                  </p:stCondLst>
                                  <p:childTnLst>
                                    <p:set>
                                      <p:cBhvr>
                                        <p:cTn id="70" dur="1" fill="hold">
                                          <p:stCondLst>
                                            <p:cond delay="0"/>
                                          </p:stCondLst>
                                        </p:cTn>
                                        <p:tgtEl>
                                          <p:spTgt spid="72"/>
                                        </p:tgtEl>
                                        <p:attrNameLst>
                                          <p:attrName>style.visibility</p:attrName>
                                        </p:attrNameLst>
                                      </p:cBhvr>
                                      <p:to>
                                        <p:strVal val="visible"/>
                                      </p:to>
                                    </p:set>
                                    <p:anim calcmode="lin" valueType="num">
                                      <p:cBhvr additive="base">
                                        <p:cTn id="71" dur="500" fill="hold"/>
                                        <p:tgtEl>
                                          <p:spTgt spid="72"/>
                                        </p:tgtEl>
                                        <p:attrNameLst>
                                          <p:attrName>ppt_x</p:attrName>
                                        </p:attrNameLst>
                                      </p:cBhvr>
                                      <p:tavLst>
                                        <p:tav tm="0">
                                          <p:val>
                                            <p:strVal val="1+#ppt_w/2"/>
                                          </p:val>
                                        </p:tav>
                                        <p:tav tm="100000">
                                          <p:val>
                                            <p:strVal val="#ppt_x"/>
                                          </p:val>
                                        </p:tav>
                                      </p:tavLst>
                                    </p:anim>
                                    <p:anim calcmode="lin" valueType="num">
                                      <p:cBhvr additive="base">
                                        <p:cTn id="72" dur="500" fill="hold"/>
                                        <p:tgtEl>
                                          <p:spTgt spid="72"/>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2" presetClass="entr" presetSubtype="8" fill="hold" nodeType="after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wipe(left)">
                                      <p:cBhvr>
                                        <p:cTn id="76" dur="500"/>
                                        <p:tgtEl>
                                          <p:spTgt spid="79"/>
                                        </p:tgtEl>
                                      </p:cBhvr>
                                    </p:animEffect>
                                  </p:childTnLst>
                                </p:cTn>
                              </p:par>
                            </p:childTnLst>
                          </p:cTn>
                        </p:par>
                        <p:par>
                          <p:cTn id="77" fill="hold">
                            <p:stCondLst>
                              <p:cond delay="9500"/>
                            </p:stCondLst>
                            <p:childTnLst>
                              <p:par>
                                <p:cTn id="78" presetID="42" presetClass="entr" presetSubtype="0" fill="hold"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1000"/>
                                        <p:tgtEl>
                                          <p:spTgt spid="53"/>
                                        </p:tgtEl>
                                      </p:cBhvr>
                                    </p:animEffect>
                                    <p:anim calcmode="lin" valueType="num">
                                      <p:cBhvr>
                                        <p:cTn id="81" dur="1000" fill="hold"/>
                                        <p:tgtEl>
                                          <p:spTgt spid="53"/>
                                        </p:tgtEl>
                                        <p:attrNameLst>
                                          <p:attrName>ppt_x</p:attrName>
                                        </p:attrNameLst>
                                      </p:cBhvr>
                                      <p:tavLst>
                                        <p:tav tm="0">
                                          <p:val>
                                            <p:strVal val="#ppt_x"/>
                                          </p:val>
                                        </p:tav>
                                        <p:tav tm="100000">
                                          <p:val>
                                            <p:strVal val="#ppt_x"/>
                                          </p:val>
                                        </p:tav>
                                      </p:tavLst>
                                    </p:anim>
                                    <p:anim calcmode="lin" valueType="num">
                                      <p:cBhvr>
                                        <p:cTn id="8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3083</TotalTime>
  <Words>1283</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613</cp:revision>
  <dcterms:created xsi:type="dcterms:W3CDTF">2015-12-31T02:20:12Z</dcterms:created>
  <dcterms:modified xsi:type="dcterms:W3CDTF">2016-09-25T19:30:10Z</dcterms:modified>
</cp:coreProperties>
</file>