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9"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2629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56366" y="990725"/>
            <a:ext cx="2463851" cy="2452480"/>
            <a:chOff x="1052123" y="726317"/>
            <a:chExt cx="2463851" cy="2452480"/>
          </a:xfrm>
        </p:grpSpPr>
        <p:sp>
          <p:nvSpPr>
            <p:cNvPr id="2" name="Oval 1"/>
            <p:cNvSpPr/>
            <p:nvPr/>
          </p:nvSpPr>
          <p:spPr>
            <a:xfrm>
              <a:off x="1063494" y="726317"/>
              <a:ext cx="2452480" cy="2452480"/>
            </a:xfrm>
            <a:prstGeom prst="ellips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3" name="Group 42"/>
            <p:cNvGrpSpPr/>
            <p:nvPr/>
          </p:nvGrpSpPr>
          <p:grpSpPr>
            <a:xfrm>
              <a:off x="1052123" y="1220059"/>
              <a:ext cx="2194560" cy="1283707"/>
              <a:chOff x="3152504" y="1161922"/>
              <a:chExt cx="2194560" cy="1283707"/>
            </a:xfrm>
          </p:grpSpPr>
          <p:sp>
            <p:nvSpPr>
              <p:cNvPr id="44"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latin typeface="Candara" panose="020E0502030303020204" pitchFamily="34" charset="0"/>
                  </a:rPr>
                  <a:t>Lorem Ipsum</a:t>
                </a:r>
              </a:p>
            </p:txBody>
          </p:sp>
          <p:sp>
            <p:nvSpPr>
              <p:cNvPr id="6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grpSp>
        <p:nvGrpSpPr>
          <p:cNvPr id="11" name="Group 10"/>
          <p:cNvGrpSpPr/>
          <p:nvPr/>
        </p:nvGrpSpPr>
        <p:grpSpPr>
          <a:xfrm>
            <a:off x="2582590" y="817256"/>
            <a:ext cx="2418151" cy="2418150"/>
            <a:chOff x="3078347" y="552848"/>
            <a:chExt cx="2418151" cy="2418150"/>
          </a:xfrm>
        </p:grpSpPr>
        <p:sp>
          <p:nvSpPr>
            <p:cNvPr id="4" name="Oval 3"/>
            <p:cNvSpPr/>
            <p:nvPr/>
          </p:nvSpPr>
          <p:spPr>
            <a:xfrm>
              <a:off x="3078347" y="552848"/>
              <a:ext cx="2418151" cy="2418150"/>
            </a:xfrm>
            <a:prstGeom prst="ellips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p:cNvGrpSpPr/>
            <p:nvPr/>
          </p:nvGrpSpPr>
          <p:grpSpPr>
            <a:xfrm>
              <a:off x="3152504" y="1161922"/>
              <a:ext cx="2194560" cy="1283707"/>
              <a:chOff x="3152504" y="1161922"/>
              <a:chExt cx="2194560" cy="1283707"/>
            </a:xfrm>
          </p:grpSpPr>
          <p:sp>
            <p:nvSpPr>
              <p:cNvPr id="40"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latin typeface="Candara" panose="020E0502030303020204" pitchFamily="34" charset="0"/>
                  </a:rPr>
                  <a:t>Lorem Ipsum</a:t>
                </a:r>
              </a:p>
            </p:txBody>
          </p:sp>
          <p:sp>
            <p:nvSpPr>
              <p:cNvPr id="41"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grpSp>
        <p:nvGrpSpPr>
          <p:cNvPr id="12" name="Group 11"/>
          <p:cNvGrpSpPr/>
          <p:nvPr/>
        </p:nvGrpSpPr>
        <p:grpSpPr>
          <a:xfrm>
            <a:off x="1085726" y="2608026"/>
            <a:ext cx="2418151" cy="2418151"/>
            <a:chOff x="1581483" y="2343618"/>
            <a:chExt cx="2418151" cy="2418151"/>
          </a:xfrm>
        </p:grpSpPr>
        <p:sp>
          <p:nvSpPr>
            <p:cNvPr id="19" name="Oval 18"/>
            <p:cNvSpPr/>
            <p:nvPr/>
          </p:nvSpPr>
          <p:spPr>
            <a:xfrm>
              <a:off x="1581483" y="2343618"/>
              <a:ext cx="2418151" cy="2418151"/>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2" name="Group 61"/>
            <p:cNvGrpSpPr/>
            <p:nvPr/>
          </p:nvGrpSpPr>
          <p:grpSpPr>
            <a:xfrm>
              <a:off x="1601028" y="3005467"/>
              <a:ext cx="2194560" cy="1283707"/>
              <a:chOff x="3152504" y="1161922"/>
              <a:chExt cx="2194560" cy="1283707"/>
            </a:xfrm>
          </p:grpSpPr>
          <p:sp>
            <p:nvSpPr>
              <p:cNvPr id="63"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latin typeface="Candara" panose="020E0502030303020204" pitchFamily="34" charset="0"/>
                  </a:rPr>
                  <a:t>Lorem Ipsum</a:t>
                </a:r>
              </a:p>
            </p:txBody>
          </p:sp>
          <p:sp>
            <p:nvSpPr>
              <p:cNvPr id="64" name="Text Placeholder 17"/>
              <p:cNvSpPr txBox="1">
                <a:spLocks/>
              </p:cNvSpPr>
              <p:nvPr/>
            </p:nvSpPr>
            <p:spPr>
              <a:xfrm>
                <a:off x="3152504" y="1531229"/>
                <a:ext cx="2194560" cy="914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a:t>
                </a:r>
              </a:p>
            </p:txBody>
          </p:sp>
        </p:grpSp>
      </p:grpSp>
      <p:grpSp>
        <p:nvGrpSpPr>
          <p:cNvPr id="13" name="Group 12"/>
          <p:cNvGrpSpPr/>
          <p:nvPr/>
        </p:nvGrpSpPr>
        <p:grpSpPr>
          <a:xfrm>
            <a:off x="2947661" y="2565220"/>
            <a:ext cx="3853761" cy="3853760"/>
            <a:chOff x="3002738" y="2576237"/>
            <a:chExt cx="3853761" cy="3853760"/>
          </a:xfrm>
        </p:grpSpPr>
        <p:sp>
          <p:nvSpPr>
            <p:cNvPr id="3" name="Oval 2"/>
            <p:cNvSpPr/>
            <p:nvPr/>
          </p:nvSpPr>
          <p:spPr>
            <a:xfrm>
              <a:off x="3002738" y="2576237"/>
              <a:ext cx="3853761" cy="3853760"/>
            </a:xfrm>
            <a:prstGeom prst="ellipse">
              <a:avLst/>
            </a:prstGeom>
            <a:solidFill>
              <a:srgbClr val="333E5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65" name="Group 64"/>
            <p:cNvGrpSpPr/>
            <p:nvPr/>
          </p:nvGrpSpPr>
          <p:grpSpPr>
            <a:xfrm>
              <a:off x="3747217" y="3783387"/>
              <a:ext cx="2377440" cy="1740907"/>
              <a:chOff x="3137990" y="1161922"/>
              <a:chExt cx="2377440" cy="1740907"/>
            </a:xfrm>
          </p:grpSpPr>
          <p:sp>
            <p:nvSpPr>
              <p:cNvPr id="66" name="Text Placeholder 5"/>
              <p:cNvSpPr txBox="1">
                <a:spLocks/>
              </p:cNvSpPr>
              <p:nvPr/>
            </p:nvSpPr>
            <p:spPr>
              <a:xfrm>
                <a:off x="3646712" y="1161922"/>
                <a:ext cx="1371600" cy="274320"/>
              </a:xfrm>
              <a:prstGeom prst="rect">
                <a:avLst/>
              </a:prstGeom>
              <a:solidFill>
                <a:schemeClr val="bg1">
                  <a:alpha val="25000"/>
                </a:schemeClr>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solidFill>
                      <a:schemeClr val="bg2">
                        <a:lumMod val="10000"/>
                      </a:schemeClr>
                    </a:solidFill>
                    <a:latin typeface="Candara" panose="020E0502030303020204" pitchFamily="34" charset="0"/>
                  </a:rPr>
                  <a:t>Lorem Ipsum</a:t>
                </a:r>
              </a:p>
            </p:txBody>
          </p:sp>
          <p:sp>
            <p:nvSpPr>
              <p:cNvPr id="67" name="Text Placeholder 17"/>
              <p:cNvSpPr txBox="1">
                <a:spLocks/>
              </p:cNvSpPr>
              <p:nvPr/>
            </p:nvSpPr>
            <p:spPr>
              <a:xfrm>
                <a:off x="3137990" y="1531229"/>
                <a:ext cx="2377440" cy="1371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bg1">
                        <a:lumMod val="95000"/>
                      </a:schemeClr>
                    </a:solidFill>
                    <a:latin typeface="Candara" panose="020E0502030303020204" pitchFamily="34" charset="0"/>
                  </a:rPr>
                  <a:t>Lorem ipsum dolor sit amet, consectetur adipiscing elit, sed do eiusm. Lorem ipsum dolor sit amet, consectetur adipiscing elit, sed do eiusm</a:t>
                </a:r>
              </a:p>
              <a:p>
                <a:pPr marL="0" indent="0" algn="ctr">
                  <a:buNone/>
                </a:pPr>
                <a:endParaRPr lang="en-US" sz="1400" dirty="0">
                  <a:solidFill>
                    <a:schemeClr val="bg2">
                      <a:lumMod val="25000"/>
                    </a:schemeClr>
                  </a:solidFill>
                </a:endParaRPr>
              </a:p>
            </p:txBody>
          </p:sp>
        </p:grpSp>
      </p:grpSp>
      <p:sp>
        <p:nvSpPr>
          <p:cNvPr id="24" name="Oval 23"/>
          <p:cNvSpPr/>
          <p:nvPr/>
        </p:nvSpPr>
        <p:spPr>
          <a:xfrm>
            <a:off x="1915303" y="4720903"/>
            <a:ext cx="758993" cy="758993"/>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Oval 4"/>
          <p:cNvSpPr/>
          <p:nvPr/>
        </p:nvSpPr>
        <p:spPr>
          <a:xfrm>
            <a:off x="4444293" y="2200431"/>
            <a:ext cx="771987" cy="771987"/>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Oval 5"/>
          <p:cNvSpPr/>
          <p:nvPr/>
        </p:nvSpPr>
        <p:spPr>
          <a:xfrm>
            <a:off x="2336202" y="817256"/>
            <a:ext cx="771987" cy="771987"/>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Oval 6"/>
          <p:cNvSpPr/>
          <p:nvPr/>
        </p:nvSpPr>
        <p:spPr>
          <a:xfrm>
            <a:off x="629082" y="3089415"/>
            <a:ext cx="758993" cy="758993"/>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8" name="Group 27"/>
          <p:cNvGrpSpPr/>
          <p:nvPr/>
        </p:nvGrpSpPr>
        <p:grpSpPr>
          <a:xfrm>
            <a:off x="7567606" y="1369875"/>
            <a:ext cx="3657600" cy="1164513"/>
            <a:chOff x="5375651" y="1875198"/>
            <a:chExt cx="6419088" cy="947379"/>
          </a:xfrm>
        </p:grpSpPr>
        <p:sp>
          <p:nvSpPr>
            <p:cNvPr id="29" name="TextBox 28"/>
            <p:cNvSpPr txBox="1"/>
            <p:nvPr/>
          </p:nvSpPr>
          <p:spPr>
            <a:xfrm>
              <a:off x="5375651" y="2221644"/>
              <a:ext cx="6419088" cy="600933"/>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0" name="Rectangle 29"/>
            <p:cNvSpPr/>
            <p:nvPr/>
          </p:nvSpPr>
          <p:spPr>
            <a:xfrm>
              <a:off x="5375651" y="1875198"/>
              <a:ext cx="3209544" cy="297561"/>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ndara" panose="020E0502030303020204" pitchFamily="34" charset="0"/>
                </a:rPr>
                <a:t>STEP #1</a:t>
              </a:r>
            </a:p>
          </p:txBody>
        </p:sp>
      </p:grpSp>
      <p:grpSp>
        <p:nvGrpSpPr>
          <p:cNvPr id="31" name="Group 30"/>
          <p:cNvGrpSpPr/>
          <p:nvPr/>
        </p:nvGrpSpPr>
        <p:grpSpPr>
          <a:xfrm>
            <a:off x="7567606" y="2668209"/>
            <a:ext cx="3657600" cy="1120961"/>
            <a:chOff x="5375651" y="1839346"/>
            <a:chExt cx="6419088" cy="1120961"/>
          </a:xfrm>
        </p:grpSpPr>
        <p:sp>
          <p:nvSpPr>
            <p:cNvPr id="32" name="TextBox 31"/>
            <p:cNvSpPr txBox="1"/>
            <p:nvPr/>
          </p:nvSpPr>
          <p:spPr>
            <a:xfrm>
              <a:off x="5375651" y="2221643"/>
              <a:ext cx="6419088"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a:t>
              </a:r>
            </a:p>
          </p:txBody>
        </p:sp>
        <p:sp>
          <p:nvSpPr>
            <p:cNvPr id="33" name="Rectangle 32"/>
            <p:cNvSpPr/>
            <p:nvPr/>
          </p:nvSpPr>
          <p:spPr>
            <a:xfrm>
              <a:off x="5375651" y="1839346"/>
              <a:ext cx="3209544" cy="365760"/>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ndara" panose="020E0502030303020204" pitchFamily="34" charset="0"/>
                </a:rPr>
                <a:t>STEP #2</a:t>
              </a:r>
            </a:p>
          </p:txBody>
        </p:sp>
      </p:grpSp>
      <p:grpSp>
        <p:nvGrpSpPr>
          <p:cNvPr id="34" name="Group 33"/>
          <p:cNvGrpSpPr/>
          <p:nvPr/>
        </p:nvGrpSpPr>
        <p:grpSpPr>
          <a:xfrm>
            <a:off x="7567606" y="3925259"/>
            <a:ext cx="3657600" cy="1120961"/>
            <a:chOff x="5375651" y="1839346"/>
            <a:chExt cx="6419088" cy="1120961"/>
          </a:xfrm>
        </p:grpSpPr>
        <p:sp>
          <p:nvSpPr>
            <p:cNvPr id="35" name="TextBox 34"/>
            <p:cNvSpPr txBox="1"/>
            <p:nvPr/>
          </p:nvSpPr>
          <p:spPr>
            <a:xfrm>
              <a:off x="5375651" y="2221643"/>
              <a:ext cx="6419088"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6" name="Rectangle 35"/>
            <p:cNvSpPr/>
            <p:nvPr/>
          </p:nvSpPr>
          <p:spPr>
            <a:xfrm>
              <a:off x="5375651" y="1839346"/>
              <a:ext cx="3209544" cy="365760"/>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ndara" panose="020E0502030303020204" pitchFamily="34" charset="0"/>
                </a:rPr>
                <a:t>STEP #3</a:t>
              </a:r>
            </a:p>
          </p:txBody>
        </p:sp>
      </p:grpSp>
      <p:grpSp>
        <p:nvGrpSpPr>
          <p:cNvPr id="37" name="Group 36"/>
          <p:cNvGrpSpPr/>
          <p:nvPr/>
        </p:nvGrpSpPr>
        <p:grpSpPr>
          <a:xfrm>
            <a:off x="7567606" y="5183515"/>
            <a:ext cx="3657600" cy="1120961"/>
            <a:chOff x="5375651" y="1839346"/>
            <a:chExt cx="6419088" cy="1120961"/>
          </a:xfrm>
        </p:grpSpPr>
        <p:sp>
          <p:nvSpPr>
            <p:cNvPr id="38" name="TextBox 37"/>
            <p:cNvSpPr txBox="1"/>
            <p:nvPr/>
          </p:nvSpPr>
          <p:spPr>
            <a:xfrm>
              <a:off x="5375651" y="2221643"/>
              <a:ext cx="6419088"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a:t>
              </a:r>
            </a:p>
          </p:txBody>
        </p:sp>
        <p:sp>
          <p:nvSpPr>
            <p:cNvPr id="39" name="Rectangle 38"/>
            <p:cNvSpPr/>
            <p:nvPr/>
          </p:nvSpPr>
          <p:spPr>
            <a:xfrm>
              <a:off x="5375651" y="1839346"/>
              <a:ext cx="3209544" cy="365760"/>
            </a:xfrm>
            <a:prstGeom prst="rect">
              <a:avLst/>
            </a:prstGeom>
            <a:solidFill>
              <a:srgbClr val="333E5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Candara" panose="020E0502030303020204" pitchFamily="34" charset="0"/>
                </a:rPr>
                <a:t>STEP #4</a:t>
              </a:r>
            </a:p>
          </p:txBody>
        </p:sp>
      </p:grpSp>
      <p:sp>
        <p:nvSpPr>
          <p:cNvPr id="20" name="Oval 19"/>
          <p:cNvSpPr/>
          <p:nvPr/>
        </p:nvSpPr>
        <p:spPr>
          <a:xfrm>
            <a:off x="2943189" y="2828306"/>
            <a:ext cx="758993" cy="758993"/>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3341511" y="258228"/>
            <a:ext cx="5508978" cy="954108"/>
            <a:chOff x="3341511" y="258228"/>
            <a:chExt cx="5508978" cy="954108"/>
          </a:xfrm>
        </p:grpSpPr>
        <p:sp>
          <p:nvSpPr>
            <p:cNvPr id="45" name="TextBox 4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6" name="TextBox 45"/>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47" name="Picture 46">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44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500"/>
                                        <p:tgtEl>
                                          <p:spTgt spid="28"/>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500"/>
                                        <p:tgtEl>
                                          <p:spTgt spid="31"/>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left)">
                                      <p:cBhvr>
                                        <p:cTn id="37" dur="500"/>
                                        <p:tgtEl>
                                          <p:spTgt spid="34"/>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250" fill="hold"/>
                                        <p:tgtEl>
                                          <p:spTgt spid="20"/>
                                        </p:tgtEl>
                                        <p:attrNameLst>
                                          <p:attrName>ppt_w</p:attrName>
                                        </p:attrNameLst>
                                      </p:cBhvr>
                                      <p:tavLst>
                                        <p:tav tm="0">
                                          <p:val>
                                            <p:fltVal val="0"/>
                                          </p:val>
                                        </p:tav>
                                        <p:tav tm="100000">
                                          <p:val>
                                            <p:strVal val="#ppt_w"/>
                                          </p:val>
                                        </p:tav>
                                      </p:tavLst>
                                    </p:anim>
                                    <p:anim calcmode="lin" valueType="num">
                                      <p:cBhvr>
                                        <p:cTn id="52" dur="250" fill="hold"/>
                                        <p:tgtEl>
                                          <p:spTgt spid="20"/>
                                        </p:tgtEl>
                                        <p:attrNameLst>
                                          <p:attrName>ppt_h</p:attrName>
                                        </p:attrNameLst>
                                      </p:cBhvr>
                                      <p:tavLst>
                                        <p:tav tm="0">
                                          <p:val>
                                            <p:fltVal val="0"/>
                                          </p:val>
                                        </p:tav>
                                        <p:tav tm="100000">
                                          <p:val>
                                            <p:strVal val="#ppt_h"/>
                                          </p:val>
                                        </p:tav>
                                      </p:tavLst>
                                    </p:anim>
                                    <p:animEffect transition="in" filter="fade">
                                      <p:cBhvr>
                                        <p:cTn id="53" dur="250"/>
                                        <p:tgtEl>
                                          <p:spTgt spid="20"/>
                                        </p:tgtEl>
                                      </p:cBhvr>
                                    </p:animEffect>
                                  </p:childTnLst>
                                </p:cTn>
                              </p:par>
                            </p:childTnLst>
                          </p:cTn>
                        </p:par>
                        <p:par>
                          <p:cTn id="54" fill="hold">
                            <p:stCondLst>
                              <p:cond delay="4750"/>
                            </p:stCondLst>
                            <p:childTnLst>
                              <p:par>
                                <p:cTn id="55" presetID="53" presetClass="entr" presetSubtype="16"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250" fill="hold"/>
                                        <p:tgtEl>
                                          <p:spTgt spid="6"/>
                                        </p:tgtEl>
                                        <p:attrNameLst>
                                          <p:attrName>ppt_w</p:attrName>
                                        </p:attrNameLst>
                                      </p:cBhvr>
                                      <p:tavLst>
                                        <p:tav tm="0">
                                          <p:val>
                                            <p:fltVal val="0"/>
                                          </p:val>
                                        </p:tav>
                                        <p:tav tm="100000">
                                          <p:val>
                                            <p:strVal val="#ppt_w"/>
                                          </p:val>
                                        </p:tav>
                                      </p:tavLst>
                                    </p:anim>
                                    <p:anim calcmode="lin" valueType="num">
                                      <p:cBhvr>
                                        <p:cTn id="58" dur="250" fill="hold"/>
                                        <p:tgtEl>
                                          <p:spTgt spid="6"/>
                                        </p:tgtEl>
                                        <p:attrNameLst>
                                          <p:attrName>ppt_h</p:attrName>
                                        </p:attrNameLst>
                                      </p:cBhvr>
                                      <p:tavLst>
                                        <p:tav tm="0">
                                          <p:val>
                                            <p:fltVal val="0"/>
                                          </p:val>
                                        </p:tav>
                                        <p:tav tm="100000">
                                          <p:val>
                                            <p:strVal val="#ppt_h"/>
                                          </p:val>
                                        </p:tav>
                                      </p:tavLst>
                                    </p:anim>
                                    <p:animEffect transition="in" filter="fade">
                                      <p:cBhvr>
                                        <p:cTn id="59" dur="250"/>
                                        <p:tgtEl>
                                          <p:spTgt spid="6"/>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p:cTn id="63" dur="250" fill="hold"/>
                                        <p:tgtEl>
                                          <p:spTgt spid="5"/>
                                        </p:tgtEl>
                                        <p:attrNameLst>
                                          <p:attrName>ppt_w</p:attrName>
                                        </p:attrNameLst>
                                      </p:cBhvr>
                                      <p:tavLst>
                                        <p:tav tm="0">
                                          <p:val>
                                            <p:fltVal val="0"/>
                                          </p:val>
                                        </p:tav>
                                        <p:tav tm="100000">
                                          <p:val>
                                            <p:strVal val="#ppt_w"/>
                                          </p:val>
                                        </p:tav>
                                      </p:tavLst>
                                    </p:anim>
                                    <p:anim calcmode="lin" valueType="num">
                                      <p:cBhvr>
                                        <p:cTn id="64" dur="250" fill="hold"/>
                                        <p:tgtEl>
                                          <p:spTgt spid="5"/>
                                        </p:tgtEl>
                                        <p:attrNameLst>
                                          <p:attrName>ppt_h</p:attrName>
                                        </p:attrNameLst>
                                      </p:cBhvr>
                                      <p:tavLst>
                                        <p:tav tm="0">
                                          <p:val>
                                            <p:fltVal val="0"/>
                                          </p:val>
                                        </p:tav>
                                        <p:tav tm="100000">
                                          <p:val>
                                            <p:strVal val="#ppt_h"/>
                                          </p:val>
                                        </p:tav>
                                      </p:tavLst>
                                    </p:anim>
                                    <p:animEffect transition="in" filter="fade">
                                      <p:cBhvr>
                                        <p:cTn id="65" dur="250"/>
                                        <p:tgtEl>
                                          <p:spTgt spid="5"/>
                                        </p:tgtEl>
                                      </p:cBhvr>
                                    </p:animEffect>
                                  </p:childTnLst>
                                </p:cTn>
                              </p:par>
                            </p:childTnLst>
                          </p:cTn>
                        </p:par>
                        <p:par>
                          <p:cTn id="66" fill="hold">
                            <p:stCondLst>
                              <p:cond delay="5250"/>
                            </p:stCondLst>
                            <p:childTnLst>
                              <p:par>
                                <p:cTn id="67" presetID="53" presetClass="entr" presetSubtype="16" fill="hold" grpId="0" nodeType="after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250" fill="hold"/>
                                        <p:tgtEl>
                                          <p:spTgt spid="7"/>
                                        </p:tgtEl>
                                        <p:attrNameLst>
                                          <p:attrName>ppt_w</p:attrName>
                                        </p:attrNameLst>
                                      </p:cBhvr>
                                      <p:tavLst>
                                        <p:tav tm="0">
                                          <p:val>
                                            <p:fltVal val="0"/>
                                          </p:val>
                                        </p:tav>
                                        <p:tav tm="100000">
                                          <p:val>
                                            <p:strVal val="#ppt_w"/>
                                          </p:val>
                                        </p:tav>
                                      </p:tavLst>
                                    </p:anim>
                                    <p:anim calcmode="lin" valueType="num">
                                      <p:cBhvr>
                                        <p:cTn id="70" dur="250" fill="hold"/>
                                        <p:tgtEl>
                                          <p:spTgt spid="7"/>
                                        </p:tgtEl>
                                        <p:attrNameLst>
                                          <p:attrName>ppt_h</p:attrName>
                                        </p:attrNameLst>
                                      </p:cBhvr>
                                      <p:tavLst>
                                        <p:tav tm="0">
                                          <p:val>
                                            <p:fltVal val="0"/>
                                          </p:val>
                                        </p:tav>
                                        <p:tav tm="100000">
                                          <p:val>
                                            <p:strVal val="#ppt_h"/>
                                          </p:val>
                                        </p:tav>
                                      </p:tavLst>
                                    </p:anim>
                                    <p:animEffect transition="in" filter="fade">
                                      <p:cBhvr>
                                        <p:cTn id="71" dur="250"/>
                                        <p:tgtEl>
                                          <p:spTgt spid="7"/>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250" fill="hold"/>
                                        <p:tgtEl>
                                          <p:spTgt spid="24"/>
                                        </p:tgtEl>
                                        <p:attrNameLst>
                                          <p:attrName>ppt_w</p:attrName>
                                        </p:attrNameLst>
                                      </p:cBhvr>
                                      <p:tavLst>
                                        <p:tav tm="0">
                                          <p:val>
                                            <p:fltVal val="0"/>
                                          </p:val>
                                        </p:tav>
                                        <p:tav tm="100000">
                                          <p:val>
                                            <p:strVal val="#ppt_w"/>
                                          </p:val>
                                        </p:tav>
                                      </p:tavLst>
                                    </p:anim>
                                    <p:anim calcmode="lin" valueType="num">
                                      <p:cBhvr>
                                        <p:cTn id="76" dur="250" fill="hold"/>
                                        <p:tgtEl>
                                          <p:spTgt spid="24"/>
                                        </p:tgtEl>
                                        <p:attrNameLst>
                                          <p:attrName>ppt_h</p:attrName>
                                        </p:attrNameLst>
                                      </p:cBhvr>
                                      <p:tavLst>
                                        <p:tav tm="0">
                                          <p:val>
                                            <p:fltVal val="0"/>
                                          </p:val>
                                        </p:tav>
                                        <p:tav tm="100000">
                                          <p:val>
                                            <p:strVal val="#ppt_h"/>
                                          </p:val>
                                        </p:tav>
                                      </p:tavLst>
                                    </p:anim>
                                    <p:animEffect transition="in" filter="fade">
                                      <p:cBhvr>
                                        <p:cTn id="77"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animBg="1"/>
      <p:bldP spid="7"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3074</TotalTime>
  <Words>1280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612</cp:revision>
  <dcterms:created xsi:type="dcterms:W3CDTF">2015-12-31T02:20:12Z</dcterms:created>
  <dcterms:modified xsi:type="dcterms:W3CDTF">2016-09-25T19:21:02Z</dcterms:modified>
</cp:coreProperties>
</file>