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7"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7965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845963"/>
            <a:chOff x="1270275" y="1165408"/>
            <a:chExt cx="2610441" cy="1384472"/>
          </a:xfrm>
        </p:grpSpPr>
        <p:sp>
          <p:nvSpPr>
            <p:cNvPr id="52"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53"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845963"/>
            <a:chOff x="1270275" y="1165408"/>
            <a:chExt cx="2610441" cy="1384472"/>
          </a:xfrm>
        </p:grpSpPr>
        <p:sp>
          <p:nvSpPr>
            <p:cNvPr id="60"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chemeClr val="bg1"/>
                  </a:solidFill>
                  <a:latin typeface="Candara" panose="020E0502030303020204" pitchFamily="34" charset="0"/>
                </a:rPr>
                <a:t>Lorem ipsum</a:t>
              </a:r>
            </a:p>
          </p:txBody>
        </p:sp>
        <p:sp>
          <p:nvSpPr>
            <p:cNvPr id="61"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840639"/>
            <a:chOff x="1270278" y="1169401"/>
            <a:chExt cx="2610438" cy="1380479"/>
          </a:xfrm>
        </p:grpSpPr>
        <p:sp>
          <p:nvSpPr>
            <p:cNvPr id="70"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chemeClr val="bg1"/>
                  </a:solidFill>
                  <a:latin typeface="Candara" panose="020E0502030303020204" pitchFamily="34" charset="0"/>
                </a:rPr>
                <a:t>Lorem Ipsum</a:t>
              </a:r>
            </a:p>
          </p:txBody>
        </p:sp>
        <p:sp>
          <p:nvSpPr>
            <p:cNvPr id="71"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840639"/>
            <a:chOff x="1270278" y="1169401"/>
            <a:chExt cx="2610438" cy="1380479"/>
          </a:xfrm>
        </p:grpSpPr>
        <p:sp>
          <p:nvSpPr>
            <p:cNvPr id="75"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FC000"/>
                  </a:solidFill>
                  <a:latin typeface="Candara" panose="020E0502030303020204" pitchFamily="34" charset="0"/>
                </a:rPr>
                <a:t>Lorem Ipsum</a:t>
              </a:r>
            </a:p>
          </p:txBody>
        </p:sp>
        <p:sp>
          <p:nvSpPr>
            <p:cNvPr id="76" name="Text Placeholder 3"/>
            <p:cNvSpPr txBox="1">
              <a:spLocks/>
            </p:cNvSpPr>
            <p:nvPr/>
          </p:nvSpPr>
          <p:spPr>
            <a:xfrm>
              <a:off x="1270278" y="1418801"/>
              <a:ext cx="2610438" cy="113107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p:grpSpPr>
        <p:grpSp>
          <p:nvGrpSpPr>
            <p:cNvPr id="25" name="Group 24"/>
            <p:cNvGrpSpPr/>
            <p:nvPr/>
          </p:nvGrpSpPr>
          <p:grpSpPr>
            <a:xfrm>
              <a:off x="3692330" y="1627270"/>
              <a:ext cx="2616676" cy="2272372"/>
              <a:chOff x="2880632" y="1276350"/>
              <a:chExt cx="1962507" cy="1704279"/>
            </a:xfrm>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C70C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solidFill>
                <a:srgbClr val="EF3425"/>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C7160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C7160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01</a:t>
              </a:r>
            </a:p>
          </p:txBody>
        </p:sp>
      </p:grpSp>
      <p:grpSp>
        <p:nvGrpSpPr>
          <p:cNvPr id="82" name="Group 81"/>
          <p:cNvGrpSpPr/>
          <p:nvPr/>
        </p:nvGrpSpPr>
        <p:grpSpPr>
          <a:xfrm>
            <a:off x="6157401" y="1608369"/>
            <a:ext cx="2272372" cy="2616671"/>
            <a:chOff x="6146768" y="1619002"/>
            <a:chExt cx="2272372" cy="2616671"/>
          </a:xfrm>
        </p:grpSpPr>
        <p:grpSp>
          <p:nvGrpSpPr>
            <p:cNvPr id="26" name="Group 25"/>
            <p:cNvGrpSpPr/>
            <p:nvPr/>
          </p:nvGrpSpPr>
          <p:grpSpPr>
            <a:xfrm>
              <a:off x="6146768" y="1619002"/>
              <a:ext cx="2272372" cy="2616671"/>
              <a:chOff x="4559089" y="1276350"/>
              <a:chExt cx="1704279" cy="1962503"/>
            </a:xfrm>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5B6F89"/>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rgbClr val="5B6F89"/>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solidFill>
                <a:srgbClr val="8397B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2FA0C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5B6F89"/>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8" name="Oval 77"/>
            <p:cNvSpPr>
              <a:spLocks noChangeAspect="1"/>
            </p:cNvSpPr>
            <p:nvPr/>
          </p:nvSpPr>
          <p:spPr bwMode="auto">
            <a:xfrm>
              <a:off x="7458298" y="3055830"/>
              <a:ext cx="731520" cy="730924"/>
            </a:xfrm>
            <a:prstGeom prst="ellipse">
              <a:avLst/>
            </a:prstGeom>
            <a:no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02</a:t>
              </a:r>
            </a:p>
          </p:txBody>
        </p:sp>
      </p:grpSp>
      <p:grpSp>
        <p:nvGrpSpPr>
          <p:cNvPr id="84" name="Group 83"/>
          <p:cNvGrpSpPr/>
          <p:nvPr/>
        </p:nvGrpSpPr>
        <p:grpSpPr>
          <a:xfrm>
            <a:off x="3726096" y="3731011"/>
            <a:ext cx="2263768" cy="2616671"/>
            <a:chOff x="3757995" y="3731011"/>
            <a:chExt cx="2263768" cy="2616671"/>
          </a:xfrm>
        </p:grpSpPr>
        <p:grpSp>
          <p:nvGrpSpPr>
            <p:cNvPr id="29" name="Group 28"/>
            <p:cNvGrpSpPr/>
            <p:nvPr/>
          </p:nvGrpSpPr>
          <p:grpSpPr>
            <a:xfrm>
              <a:off x="3757995" y="3731011"/>
              <a:ext cx="2263768" cy="2616671"/>
              <a:chOff x="2880632" y="2696583"/>
              <a:chExt cx="1697826" cy="1962503"/>
            </a:xfrm>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152032"/>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152032"/>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solidFill>
                <a:srgbClr val="333E50"/>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D1A2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152032"/>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04</a:t>
              </a:r>
            </a:p>
          </p:txBody>
        </p:sp>
      </p:grpSp>
      <p:grpSp>
        <p:nvGrpSpPr>
          <p:cNvPr id="83" name="Group 82"/>
          <p:cNvGrpSpPr/>
          <p:nvPr/>
        </p:nvGrpSpPr>
        <p:grpSpPr>
          <a:xfrm>
            <a:off x="5840470" y="4084117"/>
            <a:ext cx="2616671" cy="2263763"/>
            <a:chOff x="5840470" y="4084117"/>
            <a:chExt cx="2616671" cy="2263763"/>
          </a:xfrm>
        </p:grpSpPr>
        <p:grpSp>
          <p:nvGrpSpPr>
            <p:cNvPr id="28" name="Group 27"/>
            <p:cNvGrpSpPr/>
            <p:nvPr/>
          </p:nvGrpSpPr>
          <p:grpSpPr>
            <a:xfrm>
              <a:off x="5840470" y="4084117"/>
              <a:ext cx="2616671" cy="2263763"/>
              <a:chOff x="4300865" y="2961264"/>
              <a:chExt cx="1962503" cy="1697822"/>
            </a:xfrm>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1C2C43"/>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solidFill>
                <a:srgbClr val="44546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1C2C4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BD26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1C2C43"/>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03</a:t>
              </a:r>
            </a:p>
          </p:txBody>
        </p:sp>
      </p:grpSp>
      <p:sp>
        <p:nvSpPr>
          <p:cNvPr id="90" name="Rounded Rectangle 89"/>
          <p:cNvSpPr/>
          <p:nvPr/>
        </p:nvSpPr>
        <p:spPr>
          <a:xfrm>
            <a:off x="3306748" y="1355189"/>
            <a:ext cx="125128" cy="822960"/>
          </a:xfrm>
          <a:prstGeom prst="roundRect">
            <a:avLst/>
          </a:prstGeom>
          <a:solidFill>
            <a:srgbClr val="EF3425"/>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8397B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44546B"/>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333E5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4" name="TextBox 53"/>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50021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50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00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00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50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3056</TotalTime>
  <Words>1278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610</cp:revision>
  <dcterms:created xsi:type="dcterms:W3CDTF">2015-12-31T02:20:12Z</dcterms:created>
  <dcterms:modified xsi:type="dcterms:W3CDTF">2016-09-25T19:03:03Z</dcterms:modified>
</cp:coreProperties>
</file>