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7"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B"/>
    <a:srgbClr val="333E50"/>
    <a:srgbClr val="222A49"/>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7965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845963"/>
            <a:chOff x="1270275" y="1165408"/>
            <a:chExt cx="2610441" cy="1384472"/>
          </a:xfrm>
        </p:grpSpPr>
        <p:sp>
          <p:nvSpPr>
            <p:cNvPr id="52"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53"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845963"/>
            <a:chOff x="1270275" y="1165408"/>
            <a:chExt cx="2610441" cy="1384472"/>
          </a:xfrm>
        </p:grpSpPr>
        <p:sp>
          <p:nvSpPr>
            <p:cNvPr id="60"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61"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1" y="1249567"/>
            <a:ext cx="2926081" cy="1840639"/>
            <a:chOff x="1270278" y="1169401"/>
            <a:chExt cx="2610438" cy="1380479"/>
          </a:xfrm>
        </p:grpSpPr>
        <p:sp>
          <p:nvSpPr>
            <p:cNvPr id="70" name="Text Placeholder 3"/>
            <p:cNvSpPr txBox="1">
              <a:spLocks/>
            </p:cNvSpPr>
            <p:nvPr/>
          </p:nvSpPr>
          <p:spPr>
            <a:xfrm>
              <a:off x="2723778" y="1169401"/>
              <a:ext cx="115693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chemeClr val="bg1"/>
                  </a:solidFill>
                  <a:latin typeface="Candara" panose="020E0502030303020204" pitchFamily="34" charset="0"/>
                </a:rPr>
                <a:t>Lorem Ipsum</a:t>
              </a:r>
            </a:p>
          </p:txBody>
        </p:sp>
        <p:sp>
          <p:nvSpPr>
            <p:cNvPr id="71"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840639"/>
            <a:chOff x="1270278" y="1169401"/>
            <a:chExt cx="2610438" cy="1380479"/>
          </a:xfrm>
        </p:grpSpPr>
        <p:sp>
          <p:nvSpPr>
            <p:cNvPr id="75" name="Text Placeholder 3"/>
            <p:cNvSpPr txBox="1">
              <a:spLocks/>
            </p:cNvSpPr>
            <p:nvPr/>
          </p:nvSpPr>
          <p:spPr>
            <a:xfrm>
              <a:off x="2723778" y="1169401"/>
              <a:ext cx="115693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FFC000"/>
                  </a:solidFill>
                  <a:latin typeface="Candara" panose="020E0502030303020204" pitchFamily="34" charset="0"/>
                </a:rPr>
                <a:t>Lorem Ipsum</a:t>
              </a:r>
            </a:p>
          </p:txBody>
        </p:sp>
        <p:sp>
          <p:nvSpPr>
            <p:cNvPr id="76"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p:grpSpPr>
        <p:grpSp>
          <p:nvGrpSpPr>
            <p:cNvPr id="25" name="Group 24"/>
            <p:cNvGrpSpPr/>
            <p:nvPr/>
          </p:nvGrpSpPr>
          <p:grpSpPr>
            <a:xfrm>
              <a:off x="3692330" y="1627270"/>
              <a:ext cx="2616676" cy="2272372"/>
              <a:chOff x="2880632" y="1276350"/>
              <a:chExt cx="1962507" cy="1704279"/>
            </a:xfrm>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rgbClr val="C70C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solidFill>
                <a:srgbClr val="EF3425"/>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rgbClr val="C7160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rgbClr val="C7160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7" name="Oval 76"/>
            <p:cNvSpPr>
              <a:spLocks noChangeAspect="1"/>
            </p:cNvSpPr>
            <p:nvPr/>
          </p:nvSpPr>
          <p:spPr bwMode="auto">
            <a:xfrm>
              <a:off x="5129790" y="1802674"/>
              <a:ext cx="731520" cy="730924"/>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01</a:t>
              </a:r>
            </a:p>
          </p:txBody>
        </p:sp>
      </p:grpSp>
      <p:grpSp>
        <p:nvGrpSpPr>
          <p:cNvPr id="82" name="Group 81"/>
          <p:cNvGrpSpPr/>
          <p:nvPr/>
        </p:nvGrpSpPr>
        <p:grpSpPr>
          <a:xfrm>
            <a:off x="6157401" y="1608369"/>
            <a:ext cx="2272372" cy="2616671"/>
            <a:chOff x="6146768" y="1619002"/>
            <a:chExt cx="2272372" cy="2616671"/>
          </a:xfrm>
        </p:grpSpPr>
        <p:grpSp>
          <p:nvGrpSpPr>
            <p:cNvPr id="26" name="Group 25"/>
            <p:cNvGrpSpPr/>
            <p:nvPr/>
          </p:nvGrpSpPr>
          <p:grpSpPr>
            <a:xfrm>
              <a:off x="6146768" y="1619002"/>
              <a:ext cx="2272372" cy="2616671"/>
              <a:chOff x="4559089" y="1276350"/>
              <a:chExt cx="1704279" cy="1962503"/>
            </a:xfrm>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rgbClr val="5B6F89"/>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solidFill>
                <a:srgbClr val="5B6F89"/>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solidFill>
                <a:srgbClr val="8397B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2FA0C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5B6F89"/>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8" name="Oval 77"/>
            <p:cNvSpPr>
              <a:spLocks noChangeAspect="1"/>
            </p:cNvSpPr>
            <p:nvPr/>
          </p:nvSpPr>
          <p:spPr bwMode="auto">
            <a:xfrm>
              <a:off x="7458298" y="3055830"/>
              <a:ext cx="731520" cy="730924"/>
            </a:xfrm>
            <a:prstGeom prst="ellipse">
              <a:avLst/>
            </a:prstGeom>
            <a:no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02</a:t>
              </a:r>
            </a:p>
          </p:txBody>
        </p:sp>
      </p:grpSp>
      <p:grpSp>
        <p:nvGrpSpPr>
          <p:cNvPr id="84" name="Group 83"/>
          <p:cNvGrpSpPr/>
          <p:nvPr/>
        </p:nvGrpSpPr>
        <p:grpSpPr>
          <a:xfrm>
            <a:off x="3726096" y="3731011"/>
            <a:ext cx="2263768" cy="2616671"/>
            <a:chOff x="3757995" y="3731011"/>
            <a:chExt cx="2263768" cy="2616671"/>
          </a:xfrm>
        </p:grpSpPr>
        <p:grpSp>
          <p:nvGrpSpPr>
            <p:cNvPr id="29" name="Group 28"/>
            <p:cNvGrpSpPr/>
            <p:nvPr/>
          </p:nvGrpSpPr>
          <p:grpSpPr>
            <a:xfrm>
              <a:off x="3757995" y="3731011"/>
              <a:ext cx="2263768" cy="2616671"/>
              <a:chOff x="2880632" y="2696583"/>
              <a:chExt cx="1697826" cy="1962503"/>
            </a:xfrm>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rgbClr val="152032"/>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rgbClr val="152032"/>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solidFill>
                <a:srgbClr val="333E5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D1A2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152032"/>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9" name="Oval 78"/>
            <p:cNvSpPr>
              <a:spLocks noChangeAspect="1"/>
            </p:cNvSpPr>
            <p:nvPr/>
          </p:nvSpPr>
          <p:spPr bwMode="auto">
            <a:xfrm>
              <a:off x="3957823" y="4174502"/>
              <a:ext cx="731520" cy="730924"/>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04</a:t>
              </a:r>
            </a:p>
          </p:txBody>
        </p:sp>
      </p:grpSp>
      <p:grpSp>
        <p:nvGrpSpPr>
          <p:cNvPr id="83" name="Group 82"/>
          <p:cNvGrpSpPr/>
          <p:nvPr/>
        </p:nvGrpSpPr>
        <p:grpSpPr>
          <a:xfrm>
            <a:off x="5840470" y="4084117"/>
            <a:ext cx="2616671" cy="2263763"/>
            <a:chOff x="5840470" y="4084117"/>
            <a:chExt cx="2616671" cy="2263763"/>
          </a:xfrm>
        </p:grpSpPr>
        <p:grpSp>
          <p:nvGrpSpPr>
            <p:cNvPr id="28" name="Group 27"/>
            <p:cNvGrpSpPr/>
            <p:nvPr/>
          </p:nvGrpSpPr>
          <p:grpSpPr>
            <a:xfrm>
              <a:off x="5840470" y="4084117"/>
              <a:ext cx="2616671" cy="2263763"/>
              <a:chOff x="4300865" y="2961264"/>
              <a:chExt cx="1962503" cy="1697822"/>
            </a:xfrm>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rgbClr val="1C2C43"/>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solidFill>
                <a:srgbClr val="44546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rgbClr val="1C2C43"/>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BD26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1C2C43"/>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0" name="Oval 79"/>
            <p:cNvSpPr>
              <a:spLocks noChangeAspect="1"/>
            </p:cNvSpPr>
            <p:nvPr/>
          </p:nvSpPr>
          <p:spPr bwMode="auto">
            <a:xfrm>
              <a:off x="6281301" y="5418909"/>
              <a:ext cx="731520" cy="730924"/>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03</a:t>
              </a:r>
            </a:p>
          </p:txBody>
        </p:sp>
      </p:grpSp>
      <p:sp>
        <p:nvSpPr>
          <p:cNvPr id="90" name="Rounded Rectangle 89"/>
          <p:cNvSpPr/>
          <p:nvPr/>
        </p:nvSpPr>
        <p:spPr>
          <a:xfrm>
            <a:off x="3306748" y="1355189"/>
            <a:ext cx="125128" cy="822960"/>
          </a:xfrm>
          <a:prstGeom prst="roundRect">
            <a:avLst/>
          </a:prstGeom>
          <a:solidFill>
            <a:srgbClr val="EF3425"/>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1" name="Rounded Rectangle 90"/>
          <p:cNvSpPr/>
          <p:nvPr/>
        </p:nvSpPr>
        <p:spPr>
          <a:xfrm>
            <a:off x="8648944" y="1355189"/>
            <a:ext cx="125128" cy="822960"/>
          </a:xfrm>
          <a:prstGeom prst="roundRect">
            <a:avLst/>
          </a:prstGeom>
          <a:solidFill>
            <a:srgbClr val="8397B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2" name="Rounded Rectangle 91"/>
          <p:cNvSpPr/>
          <p:nvPr/>
        </p:nvSpPr>
        <p:spPr>
          <a:xfrm>
            <a:off x="8701382" y="4646958"/>
            <a:ext cx="125128" cy="822960"/>
          </a:xfrm>
          <a:prstGeom prst="roundRect">
            <a:avLst/>
          </a:prstGeom>
          <a:solidFill>
            <a:srgbClr val="44546B"/>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3" name="Rounded Rectangle 92"/>
          <p:cNvSpPr/>
          <p:nvPr/>
        </p:nvSpPr>
        <p:spPr>
          <a:xfrm>
            <a:off x="3301653" y="4646958"/>
            <a:ext cx="125128" cy="822960"/>
          </a:xfrm>
          <a:prstGeom prst="roundRect">
            <a:avLst/>
          </a:prstGeom>
          <a:solidFill>
            <a:srgbClr val="333E5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4" name="TextBox 53"/>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50021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strips(upRight)">
                                      <p:cBhvr>
                                        <p:cTn id="11" dur="500"/>
                                        <p:tgtEl>
                                          <p:spTgt spid="81"/>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 calcmode="lin" valueType="num">
                                      <p:cBhvr additive="base">
                                        <p:cTn id="15" dur="500" fill="hold"/>
                                        <p:tgtEl>
                                          <p:spTgt spid="90"/>
                                        </p:tgtEl>
                                        <p:attrNameLst>
                                          <p:attrName>ppt_x</p:attrName>
                                        </p:attrNameLst>
                                      </p:cBhvr>
                                      <p:tavLst>
                                        <p:tav tm="0">
                                          <p:val>
                                            <p:strVal val="0-#ppt_w/2"/>
                                          </p:val>
                                        </p:tav>
                                        <p:tav tm="100000">
                                          <p:val>
                                            <p:strVal val="#ppt_x"/>
                                          </p:val>
                                        </p:tav>
                                      </p:tavLst>
                                    </p:anim>
                                    <p:anim calcmode="lin" valueType="num">
                                      <p:cBhvr additive="base">
                                        <p:cTn id="16" dur="500" fill="hold"/>
                                        <p:tgtEl>
                                          <p:spTgt spid="9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left)">
                                      <p:cBhvr>
                                        <p:cTn id="20" dur="500"/>
                                        <p:tgtEl>
                                          <p:spTgt spid="68"/>
                                        </p:tgtEl>
                                      </p:cBhvr>
                                    </p:animEffect>
                                  </p:childTnLst>
                                </p:cTn>
                              </p:par>
                            </p:childTnLst>
                          </p:cTn>
                        </p:par>
                        <p:par>
                          <p:cTn id="21" fill="hold">
                            <p:stCondLst>
                              <p:cond delay="2000"/>
                            </p:stCondLst>
                            <p:childTnLst>
                              <p:par>
                                <p:cTn id="22" presetID="18" presetClass="entr" presetSubtype="6" fill="hold" nodeType="afterEffect">
                                  <p:stCondLst>
                                    <p:cond delay="0"/>
                                  </p:stCondLst>
                                  <p:childTnLst>
                                    <p:set>
                                      <p:cBhvr>
                                        <p:cTn id="23" dur="1" fill="hold">
                                          <p:stCondLst>
                                            <p:cond delay="0"/>
                                          </p:stCondLst>
                                        </p:cTn>
                                        <p:tgtEl>
                                          <p:spTgt spid="82"/>
                                        </p:tgtEl>
                                        <p:attrNameLst>
                                          <p:attrName>style.visibility</p:attrName>
                                        </p:attrNameLst>
                                      </p:cBhvr>
                                      <p:to>
                                        <p:strVal val="visible"/>
                                      </p:to>
                                    </p:set>
                                    <p:animEffect transition="in" filter="strips(downRight)">
                                      <p:cBhvr>
                                        <p:cTn id="24" dur="500"/>
                                        <p:tgtEl>
                                          <p:spTgt spid="82"/>
                                        </p:tgtEl>
                                      </p:cBhvr>
                                    </p:animEffect>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additive="base">
                                        <p:cTn id="28" dur="500" fill="hold"/>
                                        <p:tgtEl>
                                          <p:spTgt spid="91"/>
                                        </p:tgtEl>
                                        <p:attrNameLst>
                                          <p:attrName>ppt_x</p:attrName>
                                        </p:attrNameLst>
                                      </p:cBhvr>
                                      <p:tavLst>
                                        <p:tav tm="0">
                                          <p:val>
                                            <p:strVal val="1+#ppt_w/2"/>
                                          </p:val>
                                        </p:tav>
                                        <p:tav tm="100000">
                                          <p:val>
                                            <p:strVal val="#ppt_x"/>
                                          </p:val>
                                        </p:tav>
                                      </p:tavLst>
                                    </p:anim>
                                    <p:anim calcmode="lin" valueType="num">
                                      <p:cBhvr additive="base">
                                        <p:cTn id="29" dur="500" fill="hold"/>
                                        <p:tgtEl>
                                          <p:spTgt spid="91"/>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right)">
                                      <p:cBhvr>
                                        <p:cTn id="33" dur="500"/>
                                        <p:tgtEl>
                                          <p:spTgt spid="51"/>
                                        </p:tgtEl>
                                      </p:cBhvr>
                                    </p:animEffect>
                                  </p:childTnLst>
                                </p:cTn>
                              </p:par>
                            </p:childTnLst>
                          </p:cTn>
                        </p:par>
                        <p:par>
                          <p:cTn id="34" fill="hold">
                            <p:stCondLst>
                              <p:cond delay="3500"/>
                            </p:stCondLst>
                            <p:childTnLst>
                              <p:par>
                                <p:cTn id="35" presetID="18" presetClass="entr" presetSubtype="12"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strips(downLeft)">
                                      <p:cBhvr>
                                        <p:cTn id="37" dur="500"/>
                                        <p:tgtEl>
                                          <p:spTgt spid="83"/>
                                        </p:tgtEl>
                                      </p:cBhvr>
                                    </p:animEffect>
                                  </p:childTnLst>
                                </p:cTn>
                              </p:par>
                            </p:childTnLst>
                          </p:cTn>
                        </p:par>
                        <p:par>
                          <p:cTn id="38" fill="hold">
                            <p:stCondLst>
                              <p:cond delay="4000"/>
                            </p:stCondLst>
                            <p:childTnLst>
                              <p:par>
                                <p:cTn id="39" presetID="2" presetClass="entr" presetSubtype="2" fill="hold" grpId="0" nodeType="afterEffect">
                                  <p:stCondLst>
                                    <p:cond delay="0"/>
                                  </p:stCondLst>
                                  <p:childTnLst>
                                    <p:set>
                                      <p:cBhvr>
                                        <p:cTn id="40" dur="1" fill="hold">
                                          <p:stCondLst>
                                            <p:cond delay="0"/>
                                          </p:stCondLst>
                                        </p:cTn>
                                        <p:tgtEl>
                                          <p:spTgt spid="92"/>
                                        </p:tgtEl>
                                        <p:attrNameLst>
                                          <p:attrName>style.visibility</p:attrName>
                                        </p:attrNameLst>
                                      </p:cBhvr>
                                      <p:to>
                                        <p:strVal val="visible"/>
                                      </p:to>
                                    </p:set>
                                    <p:anim calcmode="lin" valueType="num">
                                      <p:cBhvr additive="base">
                                        <p:cTn id="41" dur="500" fill="hold"/>
                                        <p:tgtEl>
                                          <p:spTgt spid="92"/>
                                        </p:tgtEl>
                                        <p:attrNameLst>
                                          <p:attrName>ppt_x</p:attrName>
                                        </p:attrNameLst>
                                      </p:cBhvr>
                                      <p:tavLst>
                                        <p:tav tm="0">
                                          <p:val>
                                            <p:strVal val="1+#ppt_w/2"/>
                                          </p:val>
                                        </p:tav>
                                        <p:tav tm="100000">
                                          <p:val>
                                            <p:strVal val="#ppt_x"/>
                                          </p:val>
                                        </p:tav>
                                      </p:tavLst>
                                    </p:anim>
                                    <p:anim calcmode="lin" valueType="num">
                                      <p:cBhvr additive="base">
                                        <p:cTn id="42" dur="500" fill="hold"/>
                                        <p:tgtEl>
                                          <p:spTgt spid="92"/>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2" presetClass="entr" presetSubtype="2"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wipe(right)">
                                      <p:cBhvr>
                                        <p:cTn id="46" dur="500"/>
                                        <p:tgtEl>
                                          <p:spTgt spid="58"/>
                                        </p:tgtEl>
                                      </p:cBhvr>
                                    </p:animEffect>
                                  </p:childTnLst>
                                </p:cTn>
                              </p:par>
                            </p:childTnLst>
                          </p:cTn>
                        </p:par>
                        <p:par>
                          <p:cTn id="47" fill="hold">
                            <p:stCondLst>
                              <p:cond delay="5000"/>
                            </p:stCondLst>
                            <p:childTnLst>
                              <p:par>
                                <p:cTn id="48" presetID="18" presetClass="entr" presetSubtype="9" fill="hold" nodeType="after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strips(upLeft)">
                                      <p:cBhvr>
                                        <p:cTn id="50" dur="500"/>
                                        <p:tgtEl>
                                          <p:spTgt spid="84"/>
                                        </p:tgtEl>
                                      </p:cBhvr>
                                    </p:animEffect>
                                  </p:childTnLst>
                                </p:cTn>
                              </p:par>
                            </p:childTnLst>
                          </p:cTn>
                        </p:par>
                        <p:par>
                          <p:cTn id="51" fill="hold">
                            <p:stCondLst>
                              <p:cond delay="5500"/>
                            </p:stCondLst>
                            <p:childTnLst>
                              <p:par>
                                <p:cTn id="52" presetID="2" presetClass="entr" presetSubtype="8" fill="hold" grpId="0"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additive="base">
                                        <p:cTn id="54" dur="500" fill="hold"/>
                                        <p:tgtEl>
                                          <p:spTgt spid="93"/>
                                        </p:tgtEl>
                                        <p:attrNameLst>
                                          <p:attrName>ppt_x</p:attrName>
                                        </p:attrNameLst>
                                      </p:cBhvr>
                                      <p:tavLst>
                                        <p:tav tm="0">
                                          <p:val>
                                            <p:strVal val="0-#ppt_w/2"/>
                                          </p:val>
                                        </p:tav>
                                        <p:tav tm="100000">
                                          <p:val>
                                            <p:strVal val="#ppt_x"/>
                                          </p:val>
                                        </p:tav>
                                      </p:tavLst>
                                    </p:anim>
                                    <p:anim calcmode="lin" valueType="num">
                                      <p:cBhvr additive="base">
                                        <p:cTn id="55" dur="500" fill="hold"/>
                                        <p:tgtEl>
                                          <p:spTgt spid="93"/>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22" presetClass="entr" presetSubtype="8"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left)">
                                      <p:cBhvr>
                                        <p:cTn id="5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3056</TotalTime>
  <Words>1278</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610</cp:revision>
  <dcterms:created xsi:type="dcterms:W3CDTF">2015-12-31T02:20:12Z</dcterms:created>
  <dcterms:modified xsi:type="dcterms:W3CDTF">2016-09-25T19:03:03Z</dcterms:modified>
</cp:coreProperties>
</file>