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75"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4472C4"/>
    <a:srgbClr val="FFC000"/>
    <a:srgbClr val="A5A5A5"/>
    <a:srgbClr val="ED7D31"/>
    <a:srgbClr val="5B9BD5"/>
    <a:srgbClr val="70AD47"/>
    <a:srgbClr val="878889"/>
    <a:srgbClr val="969696"/>
    <a:srgbClr val="9B9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1" d="100"/>
          <a:sy n="81" d="100"/>
        </p:scale>
        <p:origin x="90" y="690"/>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231278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MockUp7">
    <p:spTree>
      <p:nvGrpSpPr>
        <p:cNvPr id="1" name=""/>
        <p:cNvGrpSpPr/>
        <p:nvPr/>
      </p:nvGrpSpPr>
      <p:grpSpPr>
        <a:xfrm>
          <a:off x="0" y="0"/>
          <a:ext cx="0" cy="0"/>
          <a:chOff x="0" y="0"/>
          <a:chExt cx="0" cy="0"/>
        </a:xfrm>
      </p:grpSpPr>
      <p:sp>
        <p:nvSpPr>
          <p:cNvPr id="48"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9"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11" name="Picture Placeholder 7"/>
          <p:cNvSpPr>
            <a:spLocks noGrp="1"/>
          </p:cNvSpPr>
          <p:nvPr>
            <p:ph type="pic" sz="quarter" idx="11" hasCustomPrompt="1"/>
          </p:nvPr>
        </p:nvSpPr>
        <p:spPr>
          <a:xfrm>
            <a:off x="6382491" y="3044954"/>
            <a:ext cx="4946429" cy="3072373"/>
          </a:xfrm>
          <a:prstGeom prst="rect">
            <a:avLst/>
          </a:prstGeom>
          <a:solidFill>
            <a:schemeClr val="bg1">
              <a:lumMod val="95000"/>
            </a:schemeClr>
          </a:solidFill>
          <a:ln>
            <a:noFill/>
          </a:ln>
        </p:spPr>
        <p:txBody>
          <a:bodyPr bIns="457200" anchor="b"/>
          <a:lstStyle>
            <a:lvl1pPr algn="ctr">
              <a:buNone/>
              <a:defRPr sz="1333">
                <a:solidFill>
                  <a:schemeClr val="tx1">
                    <a:lumMod val="50000"/>
                    <a:lumOff val="50000"/>
                  </a:schemeClr>
                </a:solidFill>
              </a:defRPr>
            </a:lvl1pPr>
          </a:lstStyle>
          <a:p>
            <a:r>
              <a:rPr lang="en-US" dirty="0"/>
              <a:t>Image Holder</a:t>
            </a:r>
          </a:p>
        </p:txBody>
      </p:sp>
    </p:spTree>
    <p:extLst>
      <p:ext uri="{BB962C8B-B14F-4D97-AF65-F5344CB8AC3E}">
        <p14:creationId xmlns:p14="http://schemas.microsoft.com/office/powerpoint/2010/main" val="3543251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1"/>
          </p:nvPr>
        </p:nvPicPr>
        <p:blipFill>
          <a:blip r:embed="rId3">
            <a:extLst>
              <a:ext uri="{28A0092B-C50C-407E-A947-70E740481C1C}">
                <a14:useLocalDpi xmlns:a14="http://schemas.microsoft.com/office/drawing/2010/main" val="0"/>
              </a:ext>
            </a:extLst>
          </a:blip>
          <a:srcRect t="3426" b="3426"/>
          <a:stretch>
            <a:fillRect/>
          </a:stretch>
        </p:blipFill>
        <p:spPr>
          <a:xfrm>
            <a:off x="6382491" y="1264632"/>
            <a:ext cx="4946429" cy="3072373"/>
          </a:xfrm>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pic>
      <p:sp>
        <p:nvSpPr>
          <p:cNvPr id="20" name="Text Placeholder 8"/>
          <p:cNvSpPr txBox="1">
            <a:spLocks/>
          </p:cNvSpPr>
          <p:nvPr/>
        </p:nvSpPr>
        <p:spPr>
          <a:xfrm>
            <a:off x="888891" y="1264632"/>
            <a:ext cx="4913419" cy="267661"/>
          </a:xfrm>
          <a:prstGeom prst="rect">
            <a:avLst/>
          </a:prstGeom>
        </p:spPr>
        <p:txBody>
          <a:bodyPr lIns="0" tIns="0" rIns="0" bIns="0" anchor="ctr"/>
          <a:lstStyle/>
          <a:p>
            <a:pPr marL="457189" indent="-457189" defTabSz="1219170">
              <a:spcBef>
                <a:spcPct val="20000"/>
              </a:spcBef>
              <a:defRPr/>
            </a:pPr>
            <a:r>
              <a:rPr lang="en-US" sz="2000" b="1" dirty="0">
                <a:solidFill>
                  <a:schemeClr val="bg1">
                    <a:lumMod val="95000"/>
                  </a:schemeClr>
                </a:solidFill>
                <a:latin typeface="Candara" panose="020E0502030303020204" pitchFamily="34" charset="0"/>
              </a:rPr>
              <a:t>Lorem Ipsum Dolor</a:t>
            </a:r>
          </a:p>
        </p:txBody>
      </p:sp>
      <p:sp>
        <p:nvSpPr>
          <p:cNvPr id="22" name="TextBox 21"/>
          <p:cNvSpPr txBox="1"/>
          <p:nvPr/>
        </p:nvSpPr>
        <p:spPr>
          <a:xfrm>
            <a:off x="888891" y="1576948"/>
            <a:ext cx="4913419" cy="4944880"/>
          </a:xfrm>
          <a:prstGeom prst="rect">
            <a:avLst/>
          </a:prstGeom>
          <a:noFill/>
        </p:spPr>
        <p:txBody>
          <a:bodyPr wrap="square" lIns="0" tIns="0" rIns="0" bIns="0"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pPr algn="just"/>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pPr algn="just"/>
            <a:endParaRPr lang="en-US" sz="1333" dirty="0">
              <a:solidFill>
                <a:schemeClr val="tx1">
                  <a:lumMod val="50000"/>
                  <a:lumOff val="50000"/>
                </a:schemeClr>
              </a:solidFill>
            </a:endParaRPr>
          </a:p>
        </p:txBody>
      </p:sp>
      <p:sp>
        <p:nvSpPr>
          <p:cNvPr id="23" name="Text Placeholder 8"/>
          <p:cNvSpPr txBox="1">
            <a:spLocks/>
          </p:cNvSpPr>
          <p:nvPr/>
        </p:nvSpPr>
        <p:spPr>
          <a:xfrm>
            <a:off x="7758425" y="4446683"/>
            <a:ext cx="2194560" cy="267661"/>
          </a:xfrm>
          <a:prstGeom prst="rect">
            <a:avLst/>
          </a:prstGeom>
          <a:solidFill>
            <a:schemeClr val="tx1">
              <a:alpha val="30000"/>
            </a:schemeClr>
          </a:solidFill>
        </p:spPr>
        <p:txBody>
          <a:bodyPr lIns="0" tIns="0" rIns="0" bIns="0" anchor="ctr"/>
          <a:lstStyle/>
          <a:p>
            <a:pPr marL="457189" indent="-457189" algn="ctr" defTabSz="1219170">
              <a:spcBef>
                <a:spcPct val="20000"/>
              </a:spcBef>
              <a:defRPr/>
            </a:pPr>
            <a:r>
              <a:rPr lang="en-US" sz="2000" b="1" dirty="0">
                <a:solidFill>
                  <a:schemeClr val="bg1"/>
                </a:solidFill>
                <a:latin typeface="Candara" panose="020E0502030303020204" pitchFamily="34" charset="0"/>
              </a:rPr>
              <a:t>Lorem Ipsum Dolor</a:t>
            </a:r>
          </a:p>
        </p:txBody>
      </p:sp>
      <p:sp>
        <p:nvSpPr>
          <p:cNvPr id="9" name="TextBox 8"/>
          <p:cNvSpPr txBox="1"/>
          <p:nvPr/>
        </p:nvSpPr>
        <p:spPr>
          <a:xfrm>
            <a:off x="6382491" y="4824023"/>
            <a:ext cx="4913419" cy="1292662"/>
          </a:xfrm>
          <a:prstGeom prst="rect">
            <a:avLst/>
          </a:prstGeom>
          <a:solidFill>
            <a:schemeClr val="tx1">
              <a:alpha val="30000"/>
            </a:schemeClr>
          </a:solidFill>
        </p:spPr>
        <p:txBody>
          <a:bodyPr wrap="square" lIns="0" tIns="0" rIns="0" bIns="0" rtlCol="0">
            <a:spAutoFit/>
          </a:bodyPr>
          <a:lstStyle/>
          <a:p>
            <a:pPr algn="just"/>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a:t>
            </a:r>
          </a:p>
        </p:txBody>
      </p:sp>
      <p:grpSp>
        <p:nvGrpSpPr>
          <p:cNvPr id="7" name="Group 6"/>
          <p:cNvGrpSpPr/>
          <p:nvPr/>
        </p:nvGrpSpPr>
        <p:grpSpPr>
          <a:xfrm>
            <a:off x="3341511" y="258228"/>
            <a:ext cx="5508978" cy="954108"/>
            <a:chOff x="3341511" y="258228"/>
            <a:chExt cx="5508978" cy="954108"/>
          </a:xfrm>
        </p:grpSpPr>
        <p:sp>
          <p:nvSpPr>
            <p:cNvPr id="8" name="TextBox 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0" name="TextBox 9"/>
            <p:cNvSpPr txBox="1"/>
            <p:nvPr/>
          </p:nvSpPr>
          <p:spPr>
            <a:xfrm>
              <a:off x="5314507" y="843004"/>
              <a:ext cx="1562986"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pic>
        <p:nvPicPr>
          <p:cNvPr id="11" name="Picture 10">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97287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anim calcmode="lin" valueType="num">
                                      <p:cBhvr>
                                        <p:cTn id="18" dur="500" fill="hold"/>
                                        <p:tgtEl>
                                          <p:spTgt spid="20"/>
                                        </p:tgtEl>
                                        <p:attrNameLst>
                                          <p:attrName>ppt_x</p:attrName>
                                        </p:attrNameLst>
                                      </p:cBhvr>
                                      <p:tavLst>
                                        <p:tav tm="0">
                                          <p:val>
                                            <p:strVal val="#ppt_x"/>
                                          </p:val>
                                        </p:tav>
                                        <p:tav tm="100000">
                                          <p:val>
                                            <p:strVal val="#ppt_x"/>
                                          </p:val>
                                        </p:tav>
                                      </p:tavLst>
                                    </p:anim>
                                    <p:anim calcmode="lin" valueType="num">
                                      <p:cBhvr>
                                        <p:cTn id="19" dur="500" fill="hold"/>
                                        <p:tgtEl>
                                          <p:spTgt spid="20"/>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10" presetClass="entr" presetSubtype="0"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anim calcmode="lin" valueType="num">
                                      <p:cBhvr>
                                        <p:cTn id="28" dur="500" fill="hold"/>
                                        <p:tgtEl>
                                          <p:spTgt spid="23"/>
                                        </p:tgtEl>
                                        <p:attrNameLst>
                                          <p:attrName>ppt_x</p:attrName>
                                        </p:attrNameLst>
                                      </p:cBhvr>
                                      <p:tavLst>
                                        <p:tav tm="0">
                                          <p:val>
                                            <p:strVal val="#ppt_x"/>
                                          </p:val>
                                        </p:tav>
                                        <p:tav tm="100000">
                                          <p:val>
                                            <p:strVal val="#ppt_x"/>
                                          </p:val>
                                        </p:tav>
                                      </p:tavLst>
                                    </p:anim>
                                    <p:anim calcmode="lin" valueType="num">
                                      <p:cBhvr>
                                        <p:cTn id="29" dur="500" fill="hold"/>
                                        <p:tgtEl>
                                          <p:spTgt spid="23"/>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10" presetClass="entr" presetSubtype="0"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p:bldP spid="23"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333E5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3031</TotalTime>
  <Words>1385</Words>
  <Application>Microsoft Office PowerPoint</Application>
  <PresentationFormat>Widescreen</PresentationFormat>
  <Paragraphs>54</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608</cp:revision>
  <dcterms:created xsi:type="dcterms:W3CDTF">2015-12-31T02:20:12Z</dcterms:created>
  <dcterms:modified xsi:type="dcterms:W3CDTF">2016-09-25T18:38:23Z</dcterms:modified>
</cp:coreProperties>
</file>