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5"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3127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54325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lumMod val="95000"/>
                  </a:schemeClr>
                </a:solidFill>
                <a:latin typeface="Candara" panose="020E0502030303020204" pitchFamily="34" charset="0"/>
              </a:rPr>
              <a:t>Lorem Ipsum Dolor</a:t>
            </a:r>
          </a:p>
        </p:txBody>
      </p:sp>
      <p:sp>
        <p:nvSpPr>
          <p:cNvPr id="22" name="TextBox 21"/>
          <p:cNvSpPr txBox="1"/>
          <p:nvPr/>
        </p:nvSpPr>
        <p:spPr>
          <a:xfrm>
            <a:off x="888891" y="1576948"/>
            <a:ext cx="4913419" cy="4944880"/>
          </a:xfrm>
          <a:prstGeom prst="rect">
            <a:avLst/>
          </a:prstGeom>
          <a:noFill/>
        </p:spPr>
        <p:txBody>
          <a:bodyPr wrap="square" lIns="0" tIns="0" rIns="0" bIns="0"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solidFill>
            <a:schemeClr val="tx1">
              <a:alpha val="30000"/>
            </a:schemeClr>
          </a:solidFill>
        </p:spPr>
        <p:txBody>
          <a:bodyPr lIns="0" tIns="0" rIns="0" bIns="0" anchor="ctr"/>
          <a:lstStyle/>
          <a:p>
            <a:pPr marL="457189" indent="-457189" algn="ctr" defTabSz="1219170">
              <a:spcBef>
                <a:spcPct val="20000"/>
              </a:spcBef>
              <a:defRPr/>
            </a:pPr>
            <a:r>
              <a:rPr lang="en-US" sz="2000" b="1" dirty="0">
                <a:solidFill>
                  <a:schemeClr val="bg1"/>
                </a:solidFill>
                <a:latin typeface="Candara" panose="020E0502030303020204" pitchFamily="34" charset="0"/>
              </a:rPr>
              <a:t>Lorem Ipsum Dolor</a:t>
            </a:r>
          </a:p>
        </p:txBody>
      </p:sp>
      <p:sp>
        <p:nvSpPr>
          <p:cNvPr id="9" name="TextBox 8"/>
          <p:cNvSpPr txBox="1"/>
          <p:nvPr/>
        </p:nvSpPr>
        <p:spPr>
          <a:xfrm>
            <a:off x="6382491" y="4824023"/>
            <a:ext cx="4913419" cy="1292662"/>
          </a:xfrm>
          <a:prstGeom prst="rect">
            <a:avLst/>
          </a:prstGeom>
          <a:solidFill>
            <a:schemeClr val="tx1">
              <a:alpha val="30000"/>
            </a:schemeClr>
          </a:solidFill>
        </p:spPr>
        <p:txBody>
          <a:bodyPr wrap="square" lIns="0" tIns="0" rIns="0" bIns="0" rtlCol="0">
            <a:spAutoFit/>
          </a:bodyPr>
          <a:lstStyle/>
          <a:p>
            <a:pPr algn="just"/>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 name="TextBox 9"/>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28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3031</TotalTime>
  <Words>1385</Words>
  <Application>Microsoft Office PowerPoint</Application>
  <PresentationFormat>Widescreen</PresentationFormat>
  <Paragraphs>54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608</cp:revision>
  <dcterms:created xsi:type="dcterms:W3CDTF">2015-12-31T02:20:12Z</dcterms:created>
  <dcterms:modified xsi:type="dcterms:W3CDTF">2016-09-25T18:38:23Z</dcterms:modified>
</cp:coreProperties>
</file>