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74"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4472C4"/>
    <a:srgbClr val="FFC000"/>
    <a:srgbClr val="A5A5A5"/>
    <a:srgbClr val="ED7D31"/>
    <a:srgbClr val="5B9BD5"/>
    <a:srgbClr val="70AD47"/>
    <a:srgbClr val="878889"/>
    <a:srgbClr val="969696"/>
    <a:srgbClr val="9B9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1" d="100"/>
          <a:sy n="81" d="100"/>
        </p:scale>
        <p:origin x="90" y="690"/>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768976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92110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Oval 32"/>
          <p:cNvSpPr>
            <a:spLocks noChangeAspect="1"/>
          </p:cNvSpPr>
          <p:nvPr/>
        </p:nvSpPr>
        <p:spPr>
          <a:xfrm>
            <a:off x="2854647" y="2646544"/>
            <a:ext cx="1935595" cy="1935595"/>
          </a:xfrm>
          <a:prstGeom prst="ellipse">
            <a:avLst/>
          </a:prstGeom>
          <a:solidFill>
            <a:srgbClr val="EF3425"/>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bg1"/>
              </a:solidFill>
              <a:latin typeface="+mj-lt"/>
            </a:endParaRPr>
          </a:p>
        </p:txBody>
      </p:sp>
      <p:sp>
        <p:nvSpPr>
          <p:cNvPr id="72" name="Oval 71"/>
          <p:cNvSpPr>
            <a:spLocks noChangeAspect="1"/>
          </p:cNvSpPr>
          <p:nvPr/>
        </p:nvSpPr>
        <p:spPr>
          <a:xfrm>
            <a:off x="4370351" y="2646544"/>
            <a:ext cx="1935595" cy="1935595"/>
          </a:xfrm>
          <a:prstGeom prst="ellipse">
            <a:avLst/>
          </a:prstGeom>
          <a:solidFill>
            <a:srgbClr val="44546B"/>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b="1" dirty="0">
              <a:solidFill>
                <a:schemeClr val="bg1"/>
              </a:solidFill>
              <a:latin typeface="+mj-lt"/>
            </a:endParaRPr>
          </a:p>
        </p:txBody>
      </p:sp>
      <p:sp>
        <p:nvSpPr>
          <p:cNvPr id="80" name="Oval 79"/>
          <p:cNvSpPr>
            <a:spLocks noChangeAspect="1"/>
          </p:cNvSpPr>
          <p:nvPr/>
        </p:nvSpPr>
        <p:spPr>
          <a:xfrm>
            <a:off x="5886055" y="2646544"/>
            <a:ext cx="1935595" cy="1935595"/>
          </a:xfrm>
          <a:prstGeom prst="ellipse">
            <a:avLst/>
          </a:prstGeom>
          <a:solidFill>
            <a:srgbClr val="BFBFBF"/>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b="1" dirty="0">
              <a:solidFill>
                <a:schemeClr val="bg1"/>
              </a:solidFill>
              <a:latin typeface="+mj-lt"/>
            </a:endParaRPr>
          </a:p>
        </p:txBody>
      </p:sp>
      <p:cxnSp>
        <p:nvCxnSpPr>
          <p:cNvPr id="41" name="Elbow Connector 40"/>
          <p:cNvCxnSpPr/>
          <p:nvPr/>
        </p:nvCxnSpPr>
        <p:spPr>
          <a:xfrm flipV="1">
            <a:off x="8329012" y="1866291"/>
            <a:ext cx="931946" cy="759447"/>
          </a:xfrm>
          <a:prstGeom prst="bentConnector3">
            <a:avLst>
              <a:gd name="adj1" fmla="val -1340"/>
            </a:avLst>
          </a:prstGeom>
          <a:ln w="19050">
            <a:solidFill>
              <a:schemeClr val="bg1"/>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cxnSp>
        <p:nvCxnSpPr>
          <p:cNvPr id="46" name="Elbow Connector 45"/>
          <p:cNvCxnSpPr>
            <a:stCxn id="72" idx="4"/>
          </p:cNvCxnSpPr>
          <p:nvPr/>
        </p:nvCxnSpPr>
        <p:spPr>
          <a:xfrm rot="5400000">
            <a:off x="4008411" y="4021037"/>
            <a:ext cx="768637" cy="1890841"/>
          </a:xfrm>
          <a:prstGeom prst="bentConnector2">
            <a:avLst/>
          </a:prstGeom>
          <a:ln w="19050">
            <a:solidFill>
              <a:schemeClr val="bg1"/>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cxnSp>
        <p:nvCxnSpPr>
          <p:cNvPr id="51" name="Elbow Connector 45"/>
          <p:cNvCxnSpPr/>
          <p:nvPr/>
        </p:nvCxnSpPr>
        <p:spPr>
          <a:xfrm>
            <a:off x="6796078" y="4598499"/>
            <a:ext cx="1532934" cy="752277"/>
          </a:xfrm>
          <a:prstGeom prst="bentConnector3">
            <a:avLst>
              <a:gd name="adj1" fmla="val 754"/>
            </a:avLst>
          </a:prstGeom>
          <a:ln w="19050">
            <a:solidFill>
              <a:schemeClr val="bg1"/>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cxnSp>
        <p:nvCxnSpPr>
          <p:cNvPr id="54" name="Elbow Connector 53"/>
          <p:cNvCxnSpPr/>
          <p:nvPr/>
        </p:nvCxnSpPr>
        <p:spPr>
          <a:xfrm rot="16200000" flipV="1">
            <a:off x="2932211" y="1775358"/>
            <a:ext cx="925890" cy="820122"/>
          </a:xfrm>
          <a:prstGeom prst="bentConnector3">
            <a:avLst>
              <a:gd name="adj1" fmla="val 98231"/>
            </a:avLst>
          </a:prstGeom>
          <a:ln w="19050">
            <a:solidFill>
              <a:schemeClr val="bg1"/>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a:xfrm>
            <a:off x="227369" y="1122599"/>
            <a:ext cx="2757726" cy="1785296"/>
            <a:chOff x="1861999" y="3087313"/>
            <a:chExt cx="4564985" cy="1072168"/>
          </a:xfrm>
        </p:grpSpPr>
        <p:sp>
          <p:nvSpPr>
            <p:cNvPr id="31" name="Text Box 10"/>
            <p:cNvSpPr txBox="1">
              <a:spLocks noChangeArrowheads="1"/>
            </p:cNvSpPr>
            <p:nvPr/>
          </p:nvSpPr>
          <p:spPr bwMode="auto">
            <a:xfrm>
              <a:off x="1861999" y="3346200"/>
              <a:ext cx="4564985" cy="813281"/>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2" name="Rectangle 31"/>
            <p:cNvSpPr/>
            <p:nvPr/>
          </p:nvSpPr>
          <p:spPr>
            <a:xfrm>
              <a:off x="1942963" y="3087313"/>
              <a:ext cx="3027293" cy="219659"/>
            </a:xfrm>
            <a:prstGeom prst="rect">
              <a:avLst/>
            </a:prstGeom>
            <a:solidFill>
              <a:srgbClr val="EF3425"/>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37" name="Group 36"/>
          <p:cNvGrpSpPr/>
          <p:nvPr/>
        </p:nvGrpSpPr>
        <p:grpSpPr>
          <a:xfrm>
            <a:off x="879499" y="4769675"/>
            <a:ext cx="2757726" cy="1785296"/>
            <a:chOff x="1861999" y="3087313"/>
            <a:chExt cx="4564985" cy="1072168"/>
          </a:xfrm>
        </p:grpSpPr>
        <p:sp>
          <p:nvSpPr>
            <p:cNvPr id="38" name="Text Box 10"/>
            <p:cNvSpPr txBox="1">
              <a:spLocks noChangeArrowheads="1"/>
            </p:cNvSpPr>
            <p:nvPr/>
          </p:nvSpPr>
          <p:spPr bwMode="auto">
            <a:xfrm>
              <a:off x="1861999" y="3346200"/>
              <a:ext cx="4564985" cy="813281"/>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9" name="Rectangle 38"/>
            <p:cNvSpPr/>
            <p:nvPr/>
          </p:nvSpPr>
          <p:spPr>
            <a:xfrm>
              <a:off x="1942963" y="3087313"/>
              <a:ext cx="3027293" cy="219659"/>
            </a:xfrm>
            <a:prstGeom prst="rect">
              <a:avLst/>
            </a:prstGeom>
            <a:solidFill>
              <a:srgbClr val="44546B"/>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42" name="Group 41"/>
          <p:cNvGrpSpPr/>
          <p:nvPr/>
        </p:nvGrpSpPr>
        <p:grpSpPr>
          <a:xfrm>
            <a:off x="9337354" y="903268"/>
            <a:ext cx="2757726" cy="1785296"/>
            <a:chOff x="1861999" y="3087313"/>
            <a:chExt cx="4564985" cy="1072168"/>
          </a:xfrm>
        </p:grpSpPr>
        <p:sp>
          <p:nvSpPr>
            <p:cNvPr id="43" name="Text Box 10"/>
            <p:cNvSpPr txBox="1">
              <a:spLocks noChangeArrowheads="1"/>
            </p:cNvSpPr>
            <p:nvPr/>
          </p:nvSpPr>
          <p:spPr bwMode="auto">
            <a:xfrm>
              <a:off x="1861999" y="3346200"/>
              <a:ext cx="4564985" cy="813281"/>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7" name="Rectangle 46"/>
            <p:cNvSpPr/>
            <p:nvPr/>
          </p:nvSpPr>
          <p:spPr>
            <a:xfrm>
              <a:off x="1942963" y="3087313"/>
              <a:ext cx="3027293" cy="219659"/>
            </a:xfrm>
            <a:prstGeom prst="rect">
              <a:avLst/>
            </a:prstGeom>
            <a:solidFill>
              <a:srgbClr val="8397B1"/>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48" name="Group 47"/>
          <p:cNvGrpSpPr/>
          <p:nvPr/>
        </p:nvGrpSpPr>
        <p:grpSpPr>
          <a:xfrm>
            <a:off x="8457339" y="4769675"/>
            <a:ext cx="2757726" cy="1785296"/>
            <a:chOff x="1861999" y="3087313"/>
            <a:chExt cx="4564985" cy="1072168"/>
          </a:xfrm>
        </p:grpSpPr>
        <p:sp>
          <p:nvSpPr>
            <p:cNvPr id="49" name="Text Box 10"/>
            <p:cNvSpPr txBox="1">
              <a:spLocks noChangeArrowheads="1"/>
            </p:cNvSpPr>
            <p:nvPr/>
          </p:nvSpPr>
          <p:spPr bwMode="auto">
            <a:xfrm>
              <a:off x="1861999" y="3346200"/>
              <a:ext cx="4564985" cy="813281"/>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50" name="Rectangle 49"/>
            <p:cNvSpPr/>
            <p:nvPr/>
          </p:nvSpPr>
          <p:spPr>
            <a:xfrm>
              <a:off x="1942963" y="3087313"/>
              <a:ext cx="3027293" cy="219659"/>
            </a:xfrm>
            <a:prstGeom prst="rect">
              <a:avLst/>
            </a:prstGeom>
            <a:solidFill>
              <a:srgbClr val="BFBFBF"/>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sp>
        <p:nvSpPr>
          <p:cNvPr id="88" name="Oval 87"/>
          <p:cNvSpPr>
            <a:spLocks noChangeAspect="1"/>
          </p:cNvSpPr>
          <p:nvPr/>
        </p:nvSpPr>
        <p:spPr>
          <a:xfrm>
            <a:off x="7401759" y="2646544"/>
            <a:ext cx="1935595" cy="1935595"/>
          </a:xfrm>
          <a:prstGeom prst="ellipse">
            <a:avLst/>
          </a:prstGeom>
          <a:solidFill>
            <a:srgbClr val="8397B1"/>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b="1" dirty="0">
              <a:solidFill>
                <a:schemeClr val="bg1"/>
              </a:solidFill>
              <a:latin typeface="+mj-lt"/>
            </a:endParaRPr>
          </a:p>
        </p:txBody>
      </p:sp>
      <p:grpSp>
        <p:nvGrpSpPr>
          <p:cNvPr id="61" name="Group 60"/>
          <p:cNvGrpSpPr/>
          <p:nvPr/>
        </p:nvGrpSpPr>
        <p:grpSpPr>
          <a:xfrm>
            <a:off x="3406609" y="3332805"/>
            <a:ext cx="736855" cy="563071"/>
            <a:chOff x="1201738" y="1511300"/>
            <a:chExt cx="168275" cy="128588"/>
          </a:xfrm>
          <a:solidFill>
            <a:schemeClr val="bg1"/>
          </a:solidFill>
          <a:effectLst>
            <a:outerShdw blurRad="50800" dist="38100" dir="2700000" algn="tl" rotWithShape="0">
              <a:prstClr val="black">
                <a:alpha val="40000"/>
              </a:prstClr>
            </a:outerShdw>
          </a:effectLst>
        </p:grpSpPr>
        <p:sp>
          <p:nvSpPr>
            <p:cNvPr id="62"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5" name="Group 64"/>
          <p:cNvGrpSpPr/>
          <p:nvPr/>
        </p:nvGrpSpPr>
        <p:grpSpPr>
          <a:xfrm>
            <a:off x="4863159" y="3307335"/>
            <a:ext cx="683009" cy="567804"/>
            <a:chOff x="1219200" y="1962150"/>
            <a:chExt cx="131763" cy="109538"/>
          </a:xfrm>
          <a:solidFill>
            <a:schemeClr val="bg1"/>
          </a:solidFill>
          <a:effectLst>
            <a:outerShdw blurRad="50800" dist="38100" dir="2700000" algn="tl" rotWithShape="0">
              <a:prstClr val="black">
                <a:alpha val="40000"/>
              </a:prstClr>
            </a:outerShdw>
          </a:effectLst>
        </p:grpSpPr>
        <p:sp>
          <p:nvSpPr>
            <p:cNvPr id="66" name="Freeform 162"/>
            <p:cNvSpPr>
              <a:spLocks/>
            </p:cNvSpPr>
            <p:nvPr/>
          </p:nvSpPr>
          <p:spPr bwMode="auto">
            <a:xfrm>
              <a:off x="1225550" y="1992313"/>
              <a:ext cx="125413" cy="79375"/>
            </a:xfrm>
            <a:custGeom>
              <a:avLst/>
              <a:gdLst/>
              <a:ahLst/>
              <a:cxnLst>
                <a:cxn ang="0">
                  <a:pos x="0" y="50"/>
                </a:cxn>
                <a:cxn ang="0">
                  <a:pos x="26" y="20"/>
                </a:cxn>
                <a:cxn ang="0">
                  <a:pos x="56" y="24"/>
                </a:cxn>
                <a:cxn ang="0">
                  <a:pos x="79" y="0"/>
                </a:cxn>
                <a:cxn ang="0">
                  <a:pos x="79" y="50"/>
                </a:cxn>
                <a:cxn ang="0">
                  <a:pos x="0" y="50"/>
                </a:cxn>
              </a:cxnLst>
              <a:rect l="0" t="0" r="r" b="b"/>
              <a:pathLst>
                <a:path w="79" h="50">
                  <a:moveTo>
                    <a:pt x="0" y="50"/>
                  </a:moveTo>
                  <a:lnTo>
                    <a:pt x="26" y="20"/>
                  </a:lnTo>
                  <a:lnTo>
                    <a:pt x="56" y="24"/>
                  </a:lnTo>
                  <a:lnTo>
                    <a:pt x="79" y="0"/>
                  </a:lnTo>
                  <a:lnTo>
                    <a:pt x="79" y="50"/>
                  </a:lnTo>
                  <a:lnTo>
                    <a:pt x="0" y="5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163"/>
            <p:cNvSpPr>
              <a:spLocks/>
            </p:cNvSpPr>
            <p:nvPr/>
          </p:nvSpPr>
          <p:spPr bwMode="auto">
            <a:xfrm>
              <a:off x="1219200" y="1962150"/>
              <a:ext cx="131763" cy="109538"/>
            </a:xfrm>
            <a:custGeom>
              <a:avLst/>
              <a:gdLst/>
              <a:ahLst/>
              <a:cxnLst>
                <a:cxn ang="0">
                  <a:pos x="83" y="17"/>
                </a:cxn>
                <a:cxn ang="0">
                  <a:pos x="83" y="0"/>
                </a:cxn>
                <a:cxn ang="0">
                  <a:pos x="67" y="1"/>
                </a:cxn>
                <a:cxn ang="0">
                  <a:pos x="72" y="5"/>
                </a:cxn>
                <a:cxn ang="0">
                  <a:pos x="55" y="28"/>
                </a:cxn>
                <a:cxn ang="0">
                  <a:pos x="25" y="22"/>
                </a:cxn>
                <a:cxn ang="0">
                  <a:pos x="0" y="69"/>
                </a:cxn>
                <a:cxn ang="0">
                  <a:pos x="28" y="33"/>
                </a:cxn>
                <a:cxn ang="0">
                  <a:pos x="58" y="38"/>
                </a:cxn>
                <a:cxn ang="0">
                  <a:pos x="79" y="12"/>
                </a:cxn>
                <a:cxn ang="0">
                  <a:pos x="83" y="17"/>
                </a:cxn>
              </a:cxnLst>
              <a:rect l="0" t="0" r="r" b="b"/>
              <a:pathLst>
                <a:path w="83" h="69">
                  <a:moveTo>
                    <a:pt x="83" y="17"/>
                  </a:moveTo>
                  <a:lnTo>
                    <a:pt x="83" y="0"/>
                  </a:lnTo>
                  <a:lnTo>
                    <a:pt x="67" y="1"/>
                  </a:lnTo>
                  <a:lnTo>
                    <a:pt x="72" y="5"/>
                  </a:lnTo>
                  <a:lnTo>
                    <a:pt x="55" y="28"/>
                  </a:lnTo>
                  <a:lnTo>
                    <a:pt x="25" y="22"/>
                  </a:lnTo>
                  <a:lnTo>
                    <a:pt x="0" y="69"/>
                  </a:lnTo>
                  <a:lnTo>
                    <a:pt x="28" y="33"/>
                  </a:lnTo>
                  <a:lnTo>
                    <a:pt x="58" y="38"/>
                  </a:lnTo>
                  <a:lnTo>
                    <a:pt x="79" y="12"/>
                  </a:lnTo>
                  <a:lnTo>
                    <a:pt x="83"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8" name="Group 67"/>
          <p:cNvGrpSpPr/>
          <p:nvPr/>
        </p:nvGrpSpPr>
        <p:grpSpPr>
          <a:xfrm>
            <a:off x="6539666" y="3300835"/>
            <a:ext cx="628369" cy="646321"/>
            <a:chOff x="1230313" y="2405063"/>
            <a:chExt cx="111125" cy="114300"/>
          </a:xfrm>
          <a:solidFill>
            <a:schemeClr val="bg1"/>
          </a:solidFill>
          <a:effectLst>
            <a:outerShdw blurRad="50800" dist="38100" dir="2700000" algn="tl" rotWithShape="0">
              <a:prstClr val="black">
                <a:alpha val="40000"/>
              </a:prstClr>
            </a:outerShdw>
          </a:effectLst>
        </p:grpSpPr>
        <p:sp>
          <p:nvSpPr>
            <p:cNvPr id="69"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165"/>
            <p:cNvSpPr>
              <a:spLocks/>
            </p:cNvSpPr>
            <p:nvPr/>
          </p:nvSpPr>
          <p:spPr bwMode="auto">
            <a:xfrm>
              <a:off x="128587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66"/>
            <p:cNvSpPr>
              <a:spLocks/>
            </p:cNvSpPr>
            <p:nvPr/>
          </p:nvSpPr>
          <p:spPr bwMode="auto">
            <a:xfrm>
              <a:off x="1285875" y="240506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3" name="Group 72"/>
          <p:cNvGrpSpPr/>
          <p:nvPr/>
        </p:nvGrpSpPr>
        <p:grpSpPr>
          <a:xfrm>
            <a:off x="8048537" y="3307335"/>
            <a:ext cx="642029" cy="650709"/>
            <a:chOff x="1227138" y="2852738"/>
            <a:chExt cx="117475" cy="119063"/>
          </a:xfrm>
          <a:solidFill>
            <a:schemeClr val="bg1"/>
          </a:solidFill>
          <a:effectLst>
            <a:outerShdw blurRad="50800" dist="38100" dir="2700000" algn="tl" rotWithShape="0">
              <a:prstClr val="black">
                <a:alpha val="40000"/>
              </a:prstClr>
            </a:outerShdw>
          </a:effectLst>
        </p:grpSpPr>
        <p:sp>
          <p:nvSpPr>
            <p:cNvPr id="74" name="Freeform 167"/>
            <p:cNvSpPr>
              <a:spLocks noEditPoints="1"/>
            </p:cNvSpPr>
            <p:nvPr/>
          </p:nvSpPr>
          <p:spPr bwMode="auto">
            <a:xfrm>
              <a:off x="1227138" y="2852738"/>
              <a:ext cx="117475" cy="119063"/>
            </a:xfrm>
            <a:custGeom>
              <a:avLst/>
              <a:gdLst/>
              <a:ahLst/>
              <a:cxnLst>
                <a:cxn ang="0">
                  <a:pos x="35" y="0"/>
                </a:cxn>
                <a:cxn ang="0">
                  <a:pos x="0" y="36"/>
                </a:cxn>
                <a:cxn ang="0">
                  <a:pos x="35" y="71"/>
                </a:cxn>
                <a:cxn ang="0">
                  <a:pos x="71" y="36"/>
                </a:cxn>
                <a:cxn ang="0">
                  <a:pos x="35" y="0"/>
                </a:cxn>
                <a:cxn ang="0">
                  <a:pos x="40" y="67"/>
                </a:cxn>
                <a:cxn ang="0">
                  <a:pos x="35" y="63"/>
                </a:cxn>
                <a:cxn ang="0">
                  <a:pos x="31" y="67"/>
                </a:cxn>
                <a:cxn ang="0">
                  <a:pos x="4" y="40"/>
                </a:cxn>
                <a:cxn ang="0">
                  <a:pos x="8" y="36"/>
                </a:cxn>
                <a:cxn ang="0">
                  <a:pos x="4" y="31"/>
                </a:cxn>
                <a:cxn ang="0">
                  <a:pos x="31" y="4"/>
                </a:cxn>
                <a:cxn ang="0">
                  <a:pos x="35" y="9"/>
                </a:cxn>
                <a:cxn ang="0">
                  <a:pos x="40" y="4"/>
                </a:cxn>
                <a:cxn ang="0">
                  <a:pos x="67" y="31"/>
                </a:cxn>
                <a:cxn ang="0">
                  <a:pos x="62" y="36"/>
                </a:cxn>
                <a:cxn ang="0">
                  <a:pos x="67" y="40"/>
                </a:cxn>
                <a:cxn ang="0">
                  <a:pos x="40" y="67"/>
                </a:cxn>
              </a:cxnLst>
              <a:rect l="0" t="0" r="r" b="b"/>
              <a:pathLst>
                <a:path w="71" h="71">
                  <a:moveTo>
                    <a:pt x="35" y="0"/>
                  </a:moveTo>
                  <a:cubicBezTo>
                    <a:pt x="16" y="0"/>
                    <a:pt x="0" y="16"/>
                    <a:pt x="0" y="36"/>
                  </a:cubicBezTo>
                  <a:cubicBezTo>
                    <a:pt x="0" y="55"/>
                    <a:pt x="16" y="71"/>
                    <a:pt x="35" y="71"/>
                  </a:cubicBezTo>
                  <a:cubicBezTo>
                    <a:pt x="55" y="71"/>
                    <a:pt x="71" y="55"/>
                    <a:pt x="71" y="36"/>
                  </a:cubicBezTo>
                  <a:cubicBezTo>
                    <a:pt x="71" y="16"/>
                    <a:pt x="55" y="0"/>
                    <a:pt x="35" y="0"/>
                  </a:cubicBezTo>
                  <a:close/>
                  <a:moveTo>
                    <a:pt x="40" y="67"/>
                  </a:moveTo>
                  <a:cubicBezTo>
                    <a:pt x="40" y="65"/>
                    <a:pt x="38" y="63"/>
                    <a:pt x="35" y="63"/>
                  </a:cubicBezTo>
                  <a:cubicBezTo>
                    <a:pt x="33" y="63"/>
                    <a:pt x="31" y="65"/>
                    <a:pt x="31" y="67"/>
                  </a:cubicBezTo>
                  <a:cubicBezTo>
                    <a:pt x="17" y="65"/>
                    <a:pt x="6" y="54"/>
                    <a:pt x="4" y="40"/>
                  </a:cubicBezTo>
                  <a:cubicBezTo>
                    <a:pt x="6" y="40"/>
                    <a:pt x="8" y="38"/>
                    <a:pt x="8" y="36"/>
                  </a:cubicBezTo>
                  <a:cubicBezTo>
                    <a:pt x="8" y="33"/>
                    <a:pt x="6" y="31"/>
                    <a:pt x="4" y="31"/>
                  </a:cubicBezTo>
                  <a:cubicBezTo>
                    <a:pt x="6" y="17"/>
                    <a:pt x="17" y="6"/>
                    <a:pt x="31" y="4"/>
                  </a:cubicBezTo>
                  <a:cubicBezTo>
                    <a:pt x="31" y="7"/>
                    <a:pt x="33" y="9"/>
                    <a:pt x="35" y="9"/>
                  </a:cubicBezTo>
                  <a:cubicBezTo>
                    <a:pt x="38" y="9"/>
                    <a:pt x="40" y="7"/>
                    <a:pt x="40" y="4"/>
                  </a:cubicBezTo>
                  <a:cubicBezTo>
                    <a:pt x="54" y="6"/>
                    <a:pt x="65" y="17"/>
                    <a:pt x="67" y="31"/>
                  </a:cubicBezTo>
                  <a:cubicBezTo>
                    <a:pt x="64" y="31"/>
                    <a:pt x="62" y="33"/>
                    <a:pt x="62" y="36"/>
                  </a:cubicBezTo>
                  <a:cubicBezTo>
                    <a:pt x="62" y="38"/>
                    <a:pt x="64" y="40"/>
                    <a:pt x="67" y="40"/>
                  </a:cubicBezTo>
                  <a:cubicBezTo>
                    <a:pt x="65" y="54"/>
                    <a:pt x="54" y="65"/>
                    <a:pt x="40" y="6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68"/>
            <p:cNvSpPr>
              <a:spLocks/>
            </p:cNvSpPr>
            <p:nvPr/>
          </p:nvSpPr>
          <p:spPr bwMode="auto">
            <a:xfrm>
              <a:off x="1281113" y="2873375"/>
              <a:ext cx="38100" cy="42863"/>
            </a:xfrm>
            <a:custGeom>
              <a:avLst/>
              <a:gdLst/>
              <a:ahLst/>
              <a:cxnLst>
                <a:cxn ang="0">
                  <a:pos x="6" y="22"/>
                </a:cxn>
                <a:cxn ang="0">
                  <a:pos x="6" y="0"/>
                </a:cxn>
                <a:cxn ang="0">
                  <a:pos x="0" y="0"/>
                </a:cxn>
                <a:cxn ang="0">
                  <a:pos x="0" y="27"/>
                </a:cxn>
                <a:cxn ang="0">
                  <a:pos x="24" y="27"/>
                </a:cxn>
                <a:cxn ang="0">
                  <a:pos x="24" y="22"/>
                </a:cxn>
                <a:cxn ang="0">
                  <a:pos x="6" y="22"/>
                </a:cxn>
              </a:cxnLst>
              <a:rect l="0" t="0" r="r" b="b"/>
              <a:pathLst>
                <a:path w="24" h="27">
                  <a:moveTo>
                    <a:pt x="6" y="22"/>
                  </a:moveTo>
                  <a:lnTo>
                    <a:pt x="6" y="0"/>
                  </a:lnTo>
                  <a:lnTo>
                    <a:pt x="0" y="0"/>
                  </a:lnTo>
                  <a:lnTo>
                    <a:pt x="0" y="27"/>
                  </a:lnTo>
                  <a:lnTo>
                    <a:pt x="24" y="27"/>
                  </a:lnTo>
                  <a:lnTo>
                    <a:pt x="24" y="22"/>
                  </a:lnTo>
                  <a:lnTo>
                    <a:pt x="6" y="2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0" name="Group 39"/>
          <p:cNvGrpSpPr/>
          <p:nvPr/>
        </p:nvGrpSpPr>
        <p:grpSpPr>
          <a:xfrm>
            <a:off x="3341511" y="258228"/>
            <a:ext cx="5508978" cy="954108"/>
            <a:chOff x="3341511" y="258228"/>
            <a:chExt cx="5508978" cy="954108"/>
          </a:xfrm>
        </p:grpSpPr>
        <p:sp>
          <p:nvSpPr>
            <p:cNvPr id="44" name="TextBox 43"/>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45" name="TextBox 44"/>
            <p:cNvSpPr txBox="1"/>
            <p:nvPr/>
          </p:nvSpPr>
          <p:spPr>
            <a:xfrm>
              <a:off x="5314507" y="843004"/>
              <a:ext cx="1562986"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52" name="Picture 5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22954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left)">
                                      <p:cBhvr>
                                        <p:cTn id="7" dur="500"/>
                                        <p:tgtEl>
                                          <p:spTgt spid="40"/>
                                        </p:tgtEl>
                                      </p:cBhvr>
                                    </p:animEffect>
                                  </p:childTnLst>
                                </p:cTn>
                              </p:par>
                            </p:childTnLst>
                          </p:cTn>
                        </p:par>
                        <p:par>
                          <p:cTn id="8" fill="hold">
                            <p:stCondLst>
                              <p:cond delay="500"/>
                            </p:stCondLst>
                            <p:childTnLst>
                              <p:par>
                                <p:cTn id="9" presetID="23" presetClass="entr" presetSubtype="36"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 calcmode="lin" valueType="num">
                                      <p:cBhvr>
                                        <p:cTn id="11" dur="500" fill="hold"/>
                                        <p:tgtEl>
                                          <p:spTgt spid="33"/>
                                        </p:tgtEl>
                                        <p:attrNameLst>
                                          <p:attrName>ppt_w</p:attrName>
                                        </p:attrNameLst>
                                      </p:cBhvr>
                                      <p:tavLst>
                                        <p:tav tm="0">
                                          <p:val>
                                            <p:strVal val="(6*min(max(#ppt_w*#ppt_h,.3),1)-7.4)/-.7*#ppt_w"/>
                                          </p:val>
                                        </p:tav>
                                        <p:tav tm="100000">
                                          <p:val>
                                            <p:strVal val="#ppt_w"/>
                                          </p:val>
                                        </p:tav>
                                      </p:tavLst>
                                    </p:anim>
                                    <p:anim calcmode="lin" valueType="num">
                                      <p:cBhvr>
                                        <p:cTn id="12" dur="500" fill="hold"/>
                                        <p:tgtEl>
                                          <p:spTgt spid="33"/>
                                        </p:tgtEl>
                                        <p:attrNameLst>
                                          <p:attrName>ppt_h</p:attrName>
                                        </p:attrNameLst>
                                      </p:cBhvr>
                                      <p:tavLst>
                                        <p:tav tm="0">
                                          <p:val>
                                            <p:strVal val="(6*min(max(#ppt_w*#ppt_h,.3),1)-7.4)/-.7*#ppt_h"/>
                                          </p:val>
                                        </p:tav>
                                        <p:tav tm="100000">
                                          <p:val>
                                            <p:strVal val="#ppt_h"/>
                                          </p:val>
                                        </p:tav>
                                      </p:tavLst>
                                    </p:anim>
                                    <p:anim calcmode="lin" valueType="num">
                                      <p:cBhvr>
                                        <p:cTn id="13" dur="500" fill="hold"/>
                                        <p:tgtEl>
                                          <p:spTgt spid="33"/>
                                        </p:tgtEl>
                                        <p:attrNameLst>
                                          <p:attrName>ppt_x</p:attrName>
                                        </p:attrNameLst>
                                      </p:cBhvr>
                                      <p:tavLst>
                                        <p:tav tm="0">
                                          <p:val>
                                            <p:fltVal val="0.5"/>
                                          </p:val>
                                        </p:tav>
                                        <p:tav tm="100000">
                                          <p:val>
                                            <p:strVal val="#ppt_x"/>
                                          </p:val>
                                        </p:tav>
                                      </p:tavLst>
                                    </p:anim>
                                    <p:anim calcmode="lin" valueType="num">
                                      <p:cBhvr>
                                        <p:cTn id="14" dur="500" fill="hold"/>
                                        <p:tgtEl>
                                          <p:spTgt spid="33"/>
                                        </p:tgtEl>
                                        <p:attrNameLst>
                                          <p:attrName>ppt_y</p:attrName>
                                        </p:attrNameLst>
                                      </p:cBhvr>
                                      <p:tavLst>
                                        <p:tav tm="0">
                                          <p:val>
                                            <p:strVal val="1+(6*min(max(#ppt_w*#ppt_h,.3),1)-7.4)/-.7*#ppt_h/2"/>
                                          </p:val>
                                        </p:tav>
                                        <p:tav tm="100000">
                                          <p:val>
                                            <p:strVal val="#ppt_y"/>
                                          </p:val>
                                        </p:tav>
                                      </p:tavLst>
                                    </p:anim>
                                  </p:childTnLst>
                                </p:cTn>
                              </p:par>
                            </p:childTnLst>
                          </p:cTn>
                        </p:par>
                        <p:par>
                          <p:cTn id="15" fill="hold">
                            <p:stCondLst>
                              <p:cond delay="1000"/>
                            </p:stCondLst>
                            <p:childTnLst>
                              <p:par>
                                <p:cTn id="16" presetID="23" presetClass="entr" presetSubtype="36" fill="hold" nodeType="afterEffect">
                                  <p:stCondLst>
                                    <p:cond delay="0"/>
                                  </p:stCondLst>
                                  <p:childTnLst>
                                    <p:set>
                                      <p:cBhvr>
                                        <p:cTn id="17" dur="1" fill="hold">
                                          <p:stCondLst>
                                            <p:cond delay="0"/>
                                          </p:stCondLst>
                                        </p:cTn>
                                        <p:tgtEl>
                                          <p:spTgt spid="61"/>
                                        </p:tgtEl>
                                        <p:attrNameLst>
                                          <p:attrName>style.visibility</p:attrName>
                                        </p:attrNameLst>
                                      </p:cBhvr>
                                      <p:to>
                                        <p:strVal val="visible"/>
                                      </p:to>
                                    </p:set>
                                    <p:anim calcmode="lin" valueType="num">
                                      <p:cBhvr>
                                        <p:cTn id="18" dur="500" fill="hold"/>
                                        <p:tgtEl>
                                          <p:spTgt spid="61"/>
                                        </p:tgtEl>
                                        <p:attrNameLst>
                                          <p:attrName>ppt_w</p:attrName>
                                        </p:attrNameLst>
                                      </p:cBhvr>
                                      <p:tavLst>
                                        <p:tav tm="0">
                                          <p:val>
                                            <p:strVal val="(6*min(max(#ppt_w*#ppt_h,.3),1)-7.4)/-.7*#ppt_w"/>
                                          </p:val>
                                        </p:tav>
                                        <p:tav tm="100000">
                                          <p:val>
                                            <p:strVal val="#ppt_w"/>
                                          </p:val>
                                        </p:tav>
                                      </p:tavLst>
                                    </p:anim>
                                    <p:anim calcmode="lin" valueType="num">
                                      <p:cBhvr>
                                        <p:cTn id="19" dur="500" fill="hold"/>
                                        <p:tgtEl>
                                          <p:spTgt spid="61"/>
                                        </p:tgtEl>
                                        <p:attrNameLst>
                                          <p:attrName>ppt_h</p:attrName>
                                        </p:attrNameLst>
                                      </p:cBhvr>
                                      <p:tavLst>
                                        <p:tav tm="0">
                                          <p:val>
                                            <p:strVal val="(6*min(max(#ppt_w*#ppt_h,.3),1)-7.4)/-.7*#ppt_h"/>
                                          </p:val>
                                        </p:tav>
                                        <p:tav tm="100000">
                                          <p:val>
                                            <p:strVal val="#ppt_h"/>
                                          </p:val>
                                        </p:tav>
                                      </p:tavLst>
                                    </p:anim>
                                    <p:anim calcmode="lin" valueType="num">
                                      <p:cBhvr>
                                        <p:cTn id="20" dur="500" fill="hold"/>
                                        <p:tgtEl>
                                          <p:spTgt spid="61"/>
                                        </p:tgtEl>
                                        <p:attrNameLst>
                                          <p:attrName>ppt_x</p:attrName>
                                        </p:attrNameLst>
                                      </p:cBhvr>
                                      <p:tavLst>
                                        <p:tav tm="0">
                                          <p:val>
                                            <p:fltVal val="0.5"/>
                                          </p:val>
                                        </p:tav>
                                        <p:tav tm="100000">
                                          <p:val>
                                            <p:strVal val="#ppt_x"/>
                                          </p:val>
                                        </p:tav>
                                      </p:tavLst>
                                    </p:anim>
                                    <p:anim calcmode="lin" valueType="num">
                                      <p:cBhvr>
                                        <p:cTn id="21" dur="500" fill="hold"/>
                                        <p:tgtEl>
                                          <p:spTgt spid="61"/>
                                        </p:tgtEl>
                                        <p:attrNameLst>
                                          <p:attrName>ppt_y</p:attrName>
                                        </p:attrNameLst>
                                      </p:cBhvr>
                                      <p:tavLst>
                                        <p:tav tm="0">
                                          <p:val>
                                            <p:strVal val="1+(6*min(max(#ppt_w*#ppt_h,.3),1)-7.4)/-.7*#ppt_h/2"/>
                                          </p:val>
                                        </p:tav>
                                        <p:tav tm="100000">
                                          <p:val>
                                            <p:strVal val="#ppt_y"/>
                                          </p:val>
                                        </p:tav>
                                      </p:tavLst>
                                    </p:anim>
                                  </p:childTnLst>
                                </p:cTn>
                              </p:par>
                            </p:childTnLst>
                          </p:cTn>
                        </p:par>
                        <p:par>
                          <p:cTn id="22" fill="hold">
                            <p:stCondLst>
                              <p:cond delay="1500"/>
                            </p:stCondLst>
                            <p:childTnLst>
                              <p:par>
                                <p:cTn id="23" presetID="18" presetClass="entr" presetSubtype="9" fill="hold" nodeType="afterEffect">
                                  <p:stCondLst>
                                    <p:cond delay="0"/>
                                  </p:stCondLst>
                                  <p:childTnLst>
                                    <p:set>
                                      <p:cBhvr>
                                        <p:cTn id="24" dur="1" fill="hold">
                                          <p:stCondLst>
                                            <p:cond delay="0"/>
                                          </p:stCondLst>
                                        </p:cTn>
                                        <p:tgtEl>
                                          <p:spTgt spid="54"/>
                                        </p:tgtEl>
                                        <p:attrNameLst>
                                          <p:attrName>style.visibility</p:attrName>
                                        </p:attrNameLst>
                                      </p:cBhvr>
                                      <p:to>
                                        <p:strVal val="visible"/>
                                      </p:to>
                                    </p:set>
                                    <p:animEffect transition="in" filter="strips(upLeft)">
                                      <p:cBhvr>
                                        <p:cTn id="25" dur="500"/>
                                        <p:tgtEl>
                                          <p:spTgt spid="54"/>
                                        </p:tgtEl>
                                      </p:cBhvr>
                                    </p:animEffect>
                                  </p:childTnLst>
                                </p:cTn>
                              </p:par>
                            </p:childTnLst>
                          </p:cTn>
                        </p:par>
                        <p:par>
                          <p:cTn id="26" fill="hold">
                            <p:stCondLst>
                              <p:cond delay="2000"/>
                            </p:stCondLst>
                            <p:childTnLst>
                              <p:par>
                                <p:cTn id="27" presetID="42" presetClass="entr" presetSubtype="0" fill="hold" nodeType="after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fade">
                                      <p:cBhvr>
                                        <p:cTn id="29" dur="1000"/>
                                        <p:tgtEl>
                                          <p:spTgt spid="30"/>
                                        </p:tgtEl>
                                      </p:cBhvr>
                                    </p:animEffect>
                                    <p:anim calcmode="lin" valueType="num">
                                      <p:cBhvr>
                                        <p:cTn id="30" dur="1000" fill="hold"/>
                                        <p:tgtEl>
                                          <p:spTgt spid="30"/>
                                        </p:tgtEl>
                                        <p:attrNameLst>
                                          <p:attrName>ppt_x</p:attrName>
                                        </p:attrNameLst>
                                      </p:cBhvr>
                                      <p:tavLst>
                                        <p:tav tm="0">
                                          <p:val>
                                            <p:strVal val="#ppt_x"/>
                                          </p:val>
                                        </p:tav>
                                        <p:tav tm="100000">
                                          <p:val>
                                            <p:strVal val="#ppt_x"/>
                                          </p:val>
                                        </p:tav>
                                      </p:tavLst>
                                    </p:anim>
                                    <p:anim calcmode="lin" valueType="num">
                                      <p:cBhvr>
                                        <p:cTn id="31" dur="1000" fill="hold"/>
                                        <p:tgtEl>
                                          <p:spTgt spid="30"/>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23" presetClass="entr" presetSubtype="36" fill="hold" grpId="0" nodeType="afterEffect">
                                  <p:stCondLst>
                                    <p:cond delay="0"/>
                                  </p:stCondLst>
                                  <p:childTnLst>
                                    <p:set>
                                      <p:cBhvr>
                                        <p:cTn id="34" dur="1" fill="hold">
                                          <p:stCondLst>
                                            <p:cond delay="0"/>
                                          </p:stCondLst>
                                        </p:cTn>
                                        <p:tgtEl>
                                          <p:spTgt spid="72"/>
                                        </p:tgtEl>
                                        <p:attrNameLst>
                                          <p:attrName>style.visibility</p:attrName>
                                        </p:attrNameLst>
                                      </p:cBhvr>
                                      <p:to>
                                        <p:strVal val="visible"/>
                                      </p:to>
                                    </p:set>
                                    <p:anim calcmode="lin" valueType="num">
                                      <p:cBhvr>
                                        <p:cTn id="35" dur="500" fill="hold"/>
                                        <p:tgtEl>
                                          <p:spTgt spid="72"/>
                                        </p:tgtEl>
                                        <p:attrNameLst>
                                          <p:attrName>ppt_w</p:attrName>
                                        </p:attrNameLst>
                                      </p:cBhvr>
                                      <p:tavLst>
                                        <p:tav tm="0">
                                          <p:val>
                                            <p:strVal val="(6*min(max(#ppt_w*#ppt_h,.3),1)-7.4)/-.7*#ppt_w"/>
                                          </p:val>
                                        </p:tav>
                                        <p:tav tm="100000">
                                          <p:val>
                                            <p:strVal val="#ppt_w"/>
                                          </p:val>
                                        </p:tav>
                                      </p:tavLst>
                                    </p:anim>
                                    <p:anim calcmode="lin" valueType="num">
                                      <p:cBhvr>
                                        <p:cTn id="36" dur="500" fill="hold"/>
                                        <p:tgtEl>
                                          <p:spTgt spid="72"/>
                                        </p:tgtEl>
                                        <p:attrNameLst>
                                          <p:attrName>ppt_h</p:attrName>
                                        </p:attrNameLst>
                                      </p:cBhvr>
                                      <p:tavLst>
                                        <p:tav tm="0">
                                          <p:val>
                                            <p:strVal val="(6*min(max(#ppt_w*#ppt_h,.3),1)-7.4)/-.7*#ppt_h"/>
                                          </p:val>
                                        </p:tav>
                                        <p:tav tm="100000">
                                          <p:val>
                                            <p:strVal val="#ppt_h"/>
                                          </p:val>
                                        </p:tav>
                                      </p:tavLst>
                                    </p:anim>
                                    <p:anim calcmode="lin" valueType="num">
                                      <p:cBhvr>
                                        <p:cTn id="37" dur="500" fill="hold"/>
                                        <p:tgtEl>
                                          <p:spTgt spid="72"/>
                                        </p:tgtEl>
                                        <p:attrNameLst>
                                          <p:attrName>ppt_x</p:attrName>
                                        </p:attrNameLst>
                                      </p:cBhvr>
                                      <p:tavLst>
                                        <p:tav tm="0">
                                          <p:val>
                                            <p:fltVal val="0.5"/>
                                          </p:val>
                                        </p:tav>
                                        <p:tav tm="100000">
                                          <p:val>
                                            <p:strVal val="#ppt_x"/>
                                          </p:val>
                                        </p:tav>
                                      </p:tavLst>
                                    </p:anim>
                                    <p:anim calcmode="lin" valueType="num">
                                      <p:cBhvr>
                                        <p:cTn id="38" dur="500" fill="hold"/>
                                        <p:tgtEl>
                                          <p:spTgt spid="72"/>
                                        </p:tgtEl>
                                        <p:attrNameLst>
                                          <p:attrName>ppt_y</p:attrName>
                                        </p:attrNameLst>
                                      </p:cBhvr>
                                      <p:tavLst>
                                        <p:tav tm="0">
                                          <p:val>
                                            <p:strVal val="1+(6*min(max(#ppt_w*#ppt_h,.3),1)-7.4)/-.7*#ppt_h/2"/>
                                          </p:val>
                                        </p:tav>
                                        <p:tav tm="100000">
                                          <p:val>
                                            <p:strVal val="#ppt_y"/>
                                          </p:val>
                                        </p:tav>
                                      </p:tavLst>
                                    </p:anim>
                                  </p:childTnLst>
                                </p:cTn>
                              </p:par>
                            </p:childTnLst>
                          </p:cTn>
                        </p:par>
                        <p:par>
                          <p:cTn id="39" fill="hold">
                            <p:stCondLst>
                              <p:cond delay="3500"/>
                            </p:stCondLst>
                            <p:childTnLst>
                              <p:par>
                                <p:cTn id="40" presetID="23" presetClass="entr" presetSubtype="36" fill="hold" nodeType="afterEffect">
                                  <p:stCondLst>
                                    <p:cond delay="0"/>
                                  </p:stCondLst>
                                  <p:childTnLst>
                                    <p:set>
                                      <p:cBhvr>
                                        <p:cTn id="41" dur="1" fill="hold">
                                          <p:stCondLst>
                                            <p:cond delay="0"/>
                                          </p:stCondLst>
                                        </p:cTn>
                                        <p:tgtEl>
                                          <p:spTgt spid="65"/>
                                        </p:tgtEl>
                                        <p:attrNameLst>
                                          <p:attrName>style.visibility</p:attrName>
                                        </p:attrNameLst>
                                      </p:cBhvr>
                                      <p:to>
                                        <p:strVal val="visible"/>
                                      </p:to>
                                    </p:set>
                                    <p:anim calcmode="lin" valueType="num">
                                      <p:cBhvr>
                                        <p:cTn id="42" dur="500" fill="hold"/>
                                        <p:tgtEl>
                                          <p:spTgt spid="65"/>
                                        </p:tgtEl>
                                        <p:attrNameLst>
                                          <p:attrName>ppt_w</p:attrName>
                                        </p:attrNameLst>
                                      </p:cBhvr>
                                      <p:tavLst>
                                        <p:tav tm="0">
                                          <p:val>
                                            <p:strVal val="(6*min(max(#ppt_w*#ppt_h,.3),1)-7.4)/-.7*#ppt_w"/>
                                          </p:val>
                                        </p:tav>
                                        <p:tav tm="100000">
                                          <p:val>
                                            <p:strVal val="#ppt_w"/>
                                          </p:val>
                                        </p:tav>
                                      </p:tavLst>
                                    </p:anim>
                                    <p:anim calcmode="lin" valueType="num">
                                      <p:cBhvr>
                                        <p:cTn id="43" dur="500" fill="hold"/>
                                        <p:tgtEl>
                                          <p:spTgt spid="65"/>
                                        </p:tgtEl>
                                        <p:attrNameLst>
                                          <p:attrName>ppt_h</p:attrName>
                                        </p:attrNameLst>
                                      </p:cBhvr>
                                      <p:tavLst>
                                        <p:tav tm="0">
                                          <p:val>
                                            <p:strVal val="(6*min(max(#ppt_w*#ppt_h,.3),1)-7.4)/-.7*#ppt_h"/>
                                          </p:val>
                                        </p:tav>
                                        <p:tav tm="100000">
                                          <p:val>
                                            <p:strVal val="#ppt_h"/>
                                          </p:val>
                                        </p:tav>
                                      </p:tavLst>
                                    </p:anim>
                                    <p:anim calcmode="lin" valueType="num">
                                      <p:cBhvr>
                                        <p:cTn id="44" dur="500" fill="hold"/>
                                        <p:tgtEl>
                                          <p:spTgt spid="65"/>
                                        </p:tgtEl>
                                        <p:attrNameLst>
                                          <p:attrName>ppt_x</p:attrName>
                                        </p:attrNameLst>
                                      </p:cBhvr>
                                      <p:tavLst>
                                        <p:tav tm="0">
                                          <p:val>
                                            <p:fltVal val="0.5"/>
                                          </p:val>
                                        </p:tav>
                                        <p:tav tm="100000">
                                          <p:val>
                                            <p:strVal val="#ppt_x"/>
                                          </p:val>
                                        </p:tav>
                                      </p:tavLst>
                                    </p:anim>
                                    <p:anim calcmode="lin" valueType="num">
                                      <p:cBhvr>
                                        <p:cTn id="45" dur="500" fill="hold"/>
                                        <p:tgtEl>
                                          <p:spTgt spid="65"/>
                                        </p:tgtEl>
                                        <p:attrNameLst>
                                          <p:attrName>ppt_y</p:attrName>
                                        </p:attrNameLst>
                                      </p:cBhvr>
                                      <p:tavLst>
                                        <p:tav tm="0">
                                          <p:val>
                                            <p:strVal val="1+(6*min(max(#ppt_w*#ppt_h,.3),1)-7.4)/-.7*#ppt_h/2"/>
                                          </p:val>
                                        </p:tav>
                                        <p:tav tm="100000">
                                          <p:val>
                                            <p:strVal val="#ppt_y"/>
                                          </p:val>
                                        </p:tav>
                                      </p:tavLst>
                                    </p:anim>
                                  </p:childTnLst>
                                </p:cTn>
                              </p:par>
                            </p:childTnLst>
                          </p:cTn>
                        </p:par>
                        <p:par>
                          <p:cTn id="46" fill="hold">
                            <p:stCondLst>
                              <p:cond delay="4000"/>
                            </p:stCondLst>
                            <p:childTnLst>
                              <p:par>
                                <p:cTn id="47" presetID="18" presetClass="entr" presetSubtype="12" fill="hold" nodeType="afterEffect">
                                  <p:stCondLst>
                                    <p:cond delay="0"/>
                                  </p:stCondLst>
                                  <p:childTnLst>
                                    <p:set>
                                      <p:cBhvr>
                                        <p:cTn id="48" dur="1" fill="hold">
                                          <p:stCondLst>
                                            <p:cond delay="0"/>
                                          </p:stCondLst>
                                        </p:cTn>
                                        <p:tgtEl>
                                          <p:spTgt spid="46"/>
                                        </p:tgtEl>
                                        <p:attrNameLst>
                                          <p:attrName>style.visibility</p:attrName>
                                        </p:attrNameLst>
                                      </p:cBhvr>
                                      <p:to>
                                        <p:strVal val="visible"/>
                                      </p:to>
                                    </p:set>
                                    <p:animEffect transition="in" filter="strips(downLeft)">
                                      <p:cBhvr>
                                        <p:cTn id="49" dur="500"/>
                                        <p:tgtEl>
                                          <p:spTgt spid="46"/>
                                        </p:tgtEl>
                                      </p:cBhvr>
                                    </p:animEffect>
                                  </p:childTnLst>
                                </p:cTn>
                              </p:par>
                            </p:childTnLst>
                          </p:cTn>
                        </p:par>
                        <p:par>
                          <p:cTn id="50" fill="hold">
                            <p:stCondLst>
                              <p:cond delay="4500"/>
                            </p:stCondLst>
                            <p:childTnLst>
                              <p:par>
                                <p:cTn id="51" presetID="42" presetClass="entr" presetSubtype="0" fill="hold" nodeType="afterEffect">
                                  <p:stCondLst>
                                    <p:cond delay="0"/>
                                  </p:stCondLst>
                                  <p:childTnLst>
                                    <p:set>
                                      <p:cBhvr>
                                        <p:cTn id="52" dur="1" fill="hold">
                                          <p:stCondLst>
                                            <p:cond delay="0"/>
                                          </p:stCondLst>
                                        </p:cTn>
                                        <p:tgtEl>
                                          <p:spTgt spid="37"/>
                                        </p:tgtEl>
                                        <p:attrNameLst>
                                          <p:attrName>style.visibility</p:attrName>
                                        </p:attrNameLst>
                                      </p:cBhvr>
                                      <p:to>
                                        <p:strVal val="visible"/>
                                      </p:to>
                                    </p:set>
                                    <p:animEffect transition="in" filter="fade">
                                      <p:cBhvr>
                                        <p:cTn id="53" dur="1000"/>
                                        <p:tgtEl>
                                          <p:spTgt spid="37"/>
                                        </p:tgtEl>
                                      </p:cBhvr>
                                    </p:animEffect>
                                    <p:anim calcmode="lin" valueType="num">
                                      <p:cBhvr>
                                        <p:cTn id="54" dur="1000" fill="hold"/>
                                        <p:tgtEl>
                                          <p:spTgt spid="37"/>
                                        </p:tgtEl>
                                        <p:attrNameLst>
                                          <p:attrName>ppt_x</p:attrName>
                                        </p:attrNameLst>
                                      </p:cBhvr>
                                      <p:tavLst>
                                        <p:tav tm="0">
                                          <p:val>
                                            <p:strVal val="#ppt_x"/>
                                          </p:val>
                                        </p:tav>
                                        <p:tav tm="100000">
                                          <p:val>
                                            <p:strVal val="#ppt_x"/>
                                          </p:val>
                                        </p:tav>
                                      </p:tavLst>
                                    </p:anim>
                                    <p:anim calcmode="lin" valueType="num">
                                      <p:cBhvr>
                                        <p:cTn id="55" dur="1000" fill="hold"/>
                                        <p:tgtEl>
                                          <p:spTgt spid="37"/>
                                        </p:tgtEl>
                                        <p:attrNameLst>
                                          <p:attrName>ppt_y</p:attrName>
                                        </p:attrNameLst>
                                      </p:cBhvr>
                                      <p:tavLst>
                                        <p:tav tm="0">
                                          <p:val>
                                            <p:strVal val="#ppt_y+.1"/>
                                          </p:val>
                                        </p:tav>
                                        <p:tav tm="100000">
                                          <p:val>
                                            <p:strVal val="#ppt_y"/>
                                          </p:val>
                                        </p:tav>
                                      </p:tavLst>
                                    </p:anim>
                                  </p:childTnLst>
                                </p:cTn>
                              </p:par>
                            </p:childTnLst>
                          </p:cTn>
                        </p:par>
                        <p:par>
                          <p:cTn id="56" fill="hold">
                            <p:stCondLst>
                              <p:cond delay="5500"/>
                            </p:stCondLst>
                            <p:childTnLst>
                              <p:par>
                                <p:cTn id="57" presetID="23" presetClass="entr" presetSubtype="36" fill="hold" grpId="0" nodeType="afterEffect">
                                  <p:stCondLst>
                                    <p:cond delay="0"/>
                                  </p:stCondLst>
                                  <p:childTnLst>
                                    <p:set>
                                      <p:cBhvr>
                                        <p:cTn id="58" dur="1" fill="hold">
                                          <p:stCondLst>
                                            <p:cond delay="0"/>
                                          </p:stCondLst>
                                        </p:cTn>
                                        <p:tgtEl>
                                          <p:spTgt spid="80"/>
                                        </p:tgtEl>
                                        <p:attrNameLst>
                                          <p:attrName>style.visibility</p:attrName>
                                        </p:attrNameLst>
                                      </p:cBhvr>
                                      <p:to>
                                        <p:strVal val="visible"/>
                                      </p:to>
                                    </p:set>
                                    <p:anim calcmode="lin" valueType="num">
                                      <p:cBhvr>
                                        <p:cTn id="59" dur="500" fill="hold"/>
                                        <p:tgtEl>
                                          <p:spTgt spid="80"/>
                                        </p:tgtEl>
                                        <p:attrNameLst>
                                          <p:attrName>ppt_w</p:attrName>
                                        </p:attrNameLst>
                                      </p:cBhvr>
                                      <p:tavLst>
                                        <p:tav tm="0">
                                          <p:val>
                                            <p:strVal val="(6*min(max(#ppt_w*#ppt_h,.3),1)-7.4)/-.7*#ppt_w"/>
                                          </p:val>
                                        </p:tav>
                                        <p:tav tm="100000">
                                          <p:val>
                                            <p:strVal val="#ppt_w"/>
                                          </p:val>
                                        </p:tav>
                                      </p:tavLst>
                                    </p:anim>
                                    <p:anim calcmode="lin" valueType="num">
                                      <p:cBhvr>
                                        <p:cTn id="60" dur="500" fill="hold"/>
                                        <p:tgtEl>
                                          <p:spTgt spid="80"/>
                                        </p:tgtEl>
                                        <p:attrNameLst>
                                          <p:attrName>ppt_h</p:attrName>
                                        </p:attrNameLst>
                                      </p:cBhvr>
                                      <p:tavLst>
                                        <p:tav tm="0">
                                          <p:val>
                                            <p:strVal val="(6*min(max(#ppt_w*#ppt_h,.3),1)-7.4)/-.7*#ppt_h"/>
                                          </p:val>
                                        </p:tav>
                                        <p:tav tm="100000">
                                          <p:val>
                                            <p:strVal val="#ppt_h"/>
                                          </p:val>
                                        </p:tav>
                                      </p:tavLst>
                                    </p:anim>
                                    <p:anim calcmode="lin" valueType="num">
                                      <p:cBhvr>
                                        <p:cTn id="61" dur="500" fill="hold"/>
                                        <p:tgtEl>
                                          <p:spTgt spid="80"/>
                                        </p:tgtEl>
                                        <p:attrNameLst>
                                          <p:attrName>ppt_x</p:attrName>
                                        </p:attrNameLst>
                                      </p:cBhvr>
                                      <p:tavLst>
                                        <p:tav tm="0">
                                          <p:val>
                                            <p:fltVal val="0.5"/>
                                          </p:val>
                                        </p:tav>
                                        <p:tav tm="100000">
                                          <p:val>
                                            <p:strVal val="#ppt_x"/>
                                          </p:val>
                                        </p:tav>
                                      </p:tavLst>
                                    </p:anim>
                                    <p:anim calcmode="lin" valueType="num">
                                      <p:cBhvr>
                                        <p:cTn id="62" dur="500" fill="hold"/>
                                        <p:tgtEl>
                                          <p:spTgt spid="80"/>
                                        </p:tgtEl>
                                        <p:attrNameLst>
                                          <p:attrName>ppt_y</p:attrName>
                                        </p:attrNameLst>
                                      </p:cBhvr>
                                      <p:tavLst>
                                        <p:tav tm="0">
                                          <p:val>
                                            <p:strVal val="1+(6*min(max(#ppt_w*#ppt_h,.3),1)-7.4)/-.7*#ppt_h/2"/>
                                          </p:val>
                                        </p:tav>
                                        <p:tav tm="100000">
                                          <p:val>
                                            <p:strVal val="#ppt_y"/>
                                          </p:val>
                                        </p:tav>
                                      </p:tavLst>
                                    </p:anim>
                                  </p:childTnLst>
                                </p:cTn>
                              </p:par>
                            </p:childTnLst>
                          </p:cTn>
                        </p:par>
                        <p:par>
                          <p:cTn id="63" fill="hold">
                            <p:stCondLst>
                              <p:cond delay="6000"/>
                            </p:stCondLst>
                            <p:childTnLst>
                              <p:par>
                                <p:cTn id="64" presetID="23" presetClass="entr" presetSubtype="36" fill="hold" nodeType="afterEffect">
                                  <p:stCondLst>
                                    <p:cond delay="0"/>
                                  </p:stCondLst>
                                  <p:childTnLst>
                                    <p:set>
                                      <p:cBhvr>
                                        <p:cTn id="65" dur="1" fill="hold">
                                          <p:stCondLst>
                                            <p:cond delay="0"/>
                                          </p:stCondLst>
                                        </p:cTn>
                                        <p:tgtEl>
                                          <p:spTgt spid="68"/>
                                        </p:tgtEl>
                                        <p:attrNameLst>
                                          <p:attrName>style.visibility</p:attrName>
                                        </p:attrNameLst>
                                      </p:cBhvr>
                                      <p:to>
                                        <p:strVal val="visible"/>
                                      </p:to>
                                    </p:set>
                                    <p:anim calcmode="lin" valueType="num">
                                      <p:cBhvr>
                                        <p:cTn id="66" dur="500" fill="hold"/>
                                        <p:tgtEl>
                                          <p:spTgt spid="68"/>
                                        </p:tgtEl>
                                        <p:attrNameLst>
                                          <p:attrName>ppt_w</p:attrName>
                                        </p:attrNameLst>
                                      </p:cBhvr>
                                      <p:tavLst>
                                        <p:tav tm="0">
                                          <p:val>
                                            <p:strVal val="(6*min(max(#ppt_w*#ppt_h,.3),1)-7.4)/-.7*#ppt_w"/>
                                          </p:val>
                                        </p:tav>
                                        <p:tav tm="100000">
                                          <p:val>
                                            <p:strVal val="#ppt_w"/>
                                          </p:val>
                                        </p:tav>
                                      </p:tavLst>
                                    </p:anim>
                                    <p:anim calcmode="lin" valueType="num">
                                      <p:cBhvr>
                                        <p:cTn id="67" dur="500" fill="hold"/>
                                        <p:tgtEl>
                                          <p:spTgt spid="68"/>
                                        </p:tgtEl>
                                        <p:attrNameLst>
                                          <p:attrName>ppt_h</p:attrName>
                                        </p:attrNameLst>
                                      </p:cBhvr>
                                      <p:tavLst>
                                        <p:tav tm="0">
                                          <p:val>
                                            <p:strVal val="(6*min(max(#ppt_w*#ppt_h,.3),1)-7.4)/-.7*#ppt_h"/>
                                          </p:val>
                                        </p:tav>
                                        <p:tav tm="100000">
                                          <p:val>
                                            <p:strVal val="#ppt_h"/>
                                          </p:val>
                                        </p:tav>
                                      </p:tavLst>
                                    </p:anim>
                                    <p:anim calcmode="lin" valueType="num">
                                      <p:cBhvr>
                                        <p:cTn id="68" dur="500" fill="hold"/>
                                        <p:tgtEl>
                                          <p:spTgt spid="68"/>
                                        </p:tgtEl>
                                        <p:attrNameLst>
                                          <p:attrName>ppt_x</p:attrName>
                                        </p:attrNameLst>
                                      </p:cBhvr>
                                      <p:tavLst>
                                        <p:tav tm="0">
                                          <p:val>
                                            <p:fltVal val="0.5"/>
                                          </p:val>
                                        </p:tav>
                                        <p:tav tm="100000">
                                          <p:val>
                                            <p:strVal val="#ppt_x"/>
                                          </p:val>
                                        </p:tav>
                                      </p:tavLst>
                                    </p:anim>
                                    <p:anim calcmode="lin" valueType="num">
                                      <p:cBhvr>
                                        <p:cTn id="69" dur="500" fill="hold"/>
                                        <p:tgtEl>
                                          <p:spTgt spid="68"/>
                                        </p:tgtEl>
                                        <p:attrNameLst>
                                          <p:attrName>ppt_y</p:attrName>
                                        </p:attrNameLst>
                                      </p:cBhvr>
                                      <p:tavLst>
                                        <p:tav tm="0">
                                          <p:val>
                                            <p:strVal val="1+(6*min(max(#ppt_w*#ppt_h,.3),1)-7.4)/-.7*#ppt_h/2"/>
                                          </p:val>
                                        </p:tav>
                                        <p:tav tm="100000">
                                          <p:val>
                                            <p:strVal val="#ppt_y"/>
                                          </p:val>
                                        </p:tav>
                                      </p:tavLst>
                                    </p:anim>
                                  </p:childTnLst>
                                </p:cTn>
                              </p:par>
                            </p:childTnLst>
                          </p:cTn>
                        </p:par>
                        <p:par>
                          <p:cTn id="70" fill="hold">
                            <p:stCondLst>
                              <p:cond delay="6500"/>
                            </p:stCondLst>
                            <p:childTnLst>
                              <p:par>
                                <p:cTn id="71" presetID="18" presetClass="entr" presetSubtype="6" fill="hold" nodeType="afterEffect">
                                  <p:stCondLst>
                                    <p:cond delay="0"/>
                                  </p:stCondLst>
                                  <p:childTnLst>
                                    <p:set>
                                      <p:cBhvr>
                                        <p:cTn id="72" dur="1" fill="hold">
                                          <p:stCondLst>
                                            <p:cond delay="0"/>
                                          </p:stCondLst>
                                        </p:cTn>
                                        <p:tgtEl>
                                          <p:spTgt spid="51"/>
                                        </p:tgtEl>
                                        <p:attrNameLst>
                                          <p:attrName>style.visibility</p:attrName>
                                        </p:attrNameLst>
                                      </p:cBhvr>
                                      <p:to>
                                        <p:strVal val="visible"/>
                                      </p:to>
                                    </p:set>
                                    <p:animEffect transition="in" filter="strips(downRight)">
                                      <p:cBhvr>
                                        <p:cTn id="73" dur="500"/>
                                        <p:tgtEl>
                                          <p:spTgt spid="51"/>
                                        </p:tgtEl>
                                      </p:cBhvr>
                                    </p:animEffect>
                                  </p:childTnLst>
                                </p:cTn>
                              </p:par>
                            </p:childTnLst>
                          </p:cTn>
                        </p:par>
                        <p:par>
                          <p:cTn id="74" fill="hold">
                            <p:stCondLst>
                              <p:cond delay="7000"/>
                            </p:stCondLst>
                            <p:childTnLst>
                              <p:par>
                                <p:cTn id="75" presetID="42" presetClass="entr" presetSubtype="0" fill="hold" nodeType="afterEffect">
                                  <p:stCondLst>
                                    <p:cond delay="0"/>
                                  </p:stCondLst>
                                  <p:childTnLst>
                                    <p:set>
                                      <p:cBhvr>
                                        <p:cTn id="76" dur="1" fill="hold">
                                          <p:stCondLst>
                                            <p:cond delay="0"/>
                                          </p:stCondLst>
                                        </p:cTn>
                                        <p:tgtEl>
                                          <p:spTgt spid="48"/>
                                        </p:tgtEl>
                                        <p:attrNameLst>
                                          <p:attrName>style.visibility</p:attrName>
                                        </p:attrNameLst>
                                      </p:cBhvr>
                                      <p:to>
                                        <p:strVal val="visible"/>
                                      </p:to>
                                    </p:set>
                                    <p:animEffect transition="in" filter="fade">
                                      <p:cBhvr>
                                        <p:cTn id="77" dur="1000"/>
                                        <p:tgtEl>
                                          <p:spTgt spid="48"/>
                                        </p:tgtEl>
                                      </p:cBhvr>
                                    </p:animEffect>
                                    <p:anim calcmode="lin" valueType="num">
                                      <p:cBhvr>
                                        <p:cTn id="78" dur="1000" fill="hold"/>
                                        <p:tgtEl>
                                          <p:spTgt spid="48"/>
                                        </p:tgtEl>
                                        <p:attrNameLst>
                                          <p:attrName>ppt_x</p:attrName>
                                        </p:attrNameLst>
                                      </p:cBhvr>
                                      <p:tavLst>
                                        <p:tav tm="0">
                                          <p:val>
                                            <p:strVal val="#ppt_x"/>
                                          </p:val>
                                        </p:tav>
                                        <p:tav tm="100000">
                                          <p:val>
                                            <p:strVal val="#ppt_x"/>
                                          </p:val>
                                        </p:tav>
                                      </p:tavLst>
                                    </p:anim>
                                    <p:anim calcmode="lin" valueType="num">
                                      <p:cBhvr>
                                        <p:cTn id="79" dur="1000" fill="hold"/>
                                        <p:tgtEl>
                                          <p:spTgt spid="48"/>
                                        </p:tgtEl>
                                        <p:attrNameLst>
                                          <p:attrName>ppt_y</p:attrName>
                                        </p:attrNameLst>
                                      </p:cBhvr>
                                      <p:tavLst>
                                        <p:tav tm="0">
                                          <p:val>
                                            <p:strVal val="#ppt_y+.1"/>
                                          </p:val>
                                        </p:tav>
                                        <p:tav tm="100000">
                                          <p:val>
                                            <p:strVal val="#ppt_y"/>
                                          </p:val>
                                        </p:tav>
                                      </p:tavLst>
                                    </p:anim>
                                  </p:childTnLst>
                                </p:cTn>
                              </p:par>
                            </p:childTnLst>
                          </p:cTn>
                        </p:par>
                        <p:par>
                          <p:cTn id="80" fill="hold">
                            <p:stCondLst>
                              <p:cond delay="8000"/>
                            </p:stCondLst>
                            <p:childTnLst>
                              <p:par>
                                <p:cTn id="81" presetID="23" presetClass="entr" presetSubtype="36" fill="hold" grpId="0" nodeType="afterEffect">
                                  <p:stCondLst>
                                    <p:cond delay="0"/>
                                  </p:stCondLst>
                                  <p:childTnLst>
                                    <p:set>
                                      <p:cBhvr>
                                        <p:cTn id="82" dur="1" fill="hold">
                                          <p:stCondLst>
                                            <p:cond delay="0"/>
                                          </p:stCondLst>
                                        </p:cTn>
                                        <p:tgtEl>
                                          <p:spTgt spid="88">
                                            <p:bg/>
                                          </p:spTgt>
                                        </p:tgtEl>
                                        <p:attrNameLst>
                                          <p:attrName>style.visibility</p:attrName>
                                        </p:attrNameLst>
                                      </p:cBhvr>
                                      <p:to>
                                        <p:strVal val="visible"/>
                                      </p:to>
                                    </p:set>
                                    <p:anim calcmode="lin" valueType="num">
                                      <p:cBhvr>
                                        <p:cTn id="83" dur="500" fill="hold"/>
                                        <p:tgtEl>
                                          <p:spTgt spid="88">
                                            <p:bg/>
                                          </p:spTgt>
                                        </p:tgtEl>
                                        <p:attrNameLst>
                                          <p:attrName>ppt_w</p:attrName>
                                        </p:attrNameLst>
                                      </p:cBhvr>
                                      <p:tavLst>
                                        <p:tav tm="0">
                                          <p:val>
                                            <p:strVal val="(6*min(max(#ppt_w*#ppt_h,.3),1)-7.4)/-.7*#ppt_w"/>
                                          </p:val>
                                        </p:tav>
                                        <p:tav tm="100000">
                                          <p:val>
                                            <p:strVal val="#ppt_w"/>
                                          </p:val>
                                        </p:tav>
                                      </p:tavLst>
                                    </p:anim>
                                    <p:anim calcmode="lin" valueType="num">
                                      <p:cBhvr>
                                        <p:cTn id="84" dur="500" fill="hold"/>
                                        <p:tgtEl>
                                          <p:spTgt spid="88">
                                            <p:bg/>
                                          </p:spTgt>
                                        </p:tgtEl>
                                        <p:attrNameLst>
                                          <p:attrName>ppt_h</p:attrName>
                                        </p:attrNameLst>
                                      </p:cBhvr>
                                      <p:tavLst>
                                        <p:tav tm="0">
                                          <p:val>
                                            <p:strVal val="(6*min(max(#ppt_w*#ppt_h,.3),1)-7.4)/-.7*#ppt_h"/>
                                          </p:val>
                                        </p:tav>
                                        <p:tav tm="100000">
                                          <p:val>
                                            <p:strVal val="#ppt_h"/>
                                          </p:val>
                                        </p:tav>
                                      </p:tavLst>
                                    </p:anim>
                                    <p:anim calcmode="lin" valueType="num">
                                      <p:cBhvr>
                                        <p:cTn id="85" dur="500" fill="hold"/>
                                        <p:tgtEl>
                                          <p:spTgt spid="88">
                                            <p:bg/>
                                          </p:spTgt>
                                        </p:tgtEl>
                                        <p:attrNameLst>
                                          <p:attrName>ppt_x</p:attrName>
                                        </p:attrNameLst>
                                      </p:cBhvr>
                                      <p:tavLst>
                                        <p:tav tm="0">
                                          <p:val>
                                            <p:fltVal val="0.5"/>
                                          </p:val>
                                        </p:tav>
                                        <p:tav tm="100000">
                                          <p:val>
                                            <p:strVal val="#ppt_x"/>
                                          </p:val>
                                        </p:tav>
                                      </p:tavLst>
                                    </p:anim>
                                    <p:anim calcmode="lin" valueType="num">
                                      <p:cBhvr>
                                        <p:cTn id="86" dur="500" fill="hold"/>
                                        <p:tgtEl>
                                          <p:spTgt spid="88">
                                            <p:bg/>
                                          </p:spTgt>
                                        </p:tgtEl>
                                        <p:attrNameLst>
                                          <p:attrName>ppt_y</p:attrName>
                                        </p:attrNameLst>
                                      </p:cBhvr>
                                      <p:tavLst>
                                        <p:tav tm="0">
                                          <p:val>
                                            <p:strVal val="1+(6*min(max(#ppt_w*#ppt_h,.3),1)-7.4)/-.7*#ppt_h/2"/>
                                          </p:val>
                                        </p:tav>
                                        <p:tav tm="100000">
                                          <p:val>
                                            <p:strVal val="#ppt_y"/>
                                          </p:val>
                                        </p:tav>
                                      </p:tavLst>
                                    </p:anim>
                                  </p:childTnLst>
                                </p:cTn>
                              </p:par>
                            </p:childTnLst>
                          </p:cTn>
                        </p:par>
                        <p:par>
                          <p:cTn id="87" fill="hold">
                            <p:stCondLst>
                              <p:cond delay="8500"/>
                            </p:stCondLst>
                            <p:childTnLst>
                              <p:par>
                                <p:cTn id="88" presetID="23" presetClass="entr" presetSubtype="36" fill="hold" nodeType="afterEffect">
                                  <p:stCondLst>
                                    <p:cond delay="0"/>
                                  </p:stCondLst>
                                  <p:childTnLst>
                                    <p:set>
                                      <p:cBhvr>
                                        <p:cTn id="89" dur="1" fill="hold">
                                          <p:stCondLst>
                                            <p:cond delay="0"/>
                                          </p:stCondLst>
                                        </p:cTn>
                                        <p:tgtEl>
                                          <p:spTgt spid="73"/>
                                        </p:tgtEl>
                                        <p:attrNameLst>
                                          <p:attrName>style.visibility</p:attrName>
                                        </p:attrNameLst>
                                      </p:cBhvr>
                                      <p:to>
                                        <p:strVal val="visible"/>
                                      </p:to>
                                    </p:set>
                                    <p:anim calcmode="lin" valueType="num">
                                      <p:cBhvr>
                                        <p:cTn id="90" dur="500" fill="hold"/>
                                        <p:tgtEl>
                                          <p:spTgt spid="73"/>
                                        </p:tgtEl>
                                        <p:attrNameLst>
                                          <p:attrName>ppt_w</p:attrName>
                                        </p:attrNameLst>
                                      </p:cBhvr>
                                      <p:tavLst>
                                        <p:tav tm="0">
                                          <p:val>
                                            <p:strVal val="(6*min(max(#ppt_w*#ppt_h,.3),1)-7.4)/-.7*#ppt_w"/>
                                          </p:val>
                                        </p:tav>
                                        <p:tav tm="100000">
                                          <p:val>
                                            <p:strVal val="#ppt_w"/>
                                          </p:val>
                                        </p:tav>
                                      </p:tavLst>
                                    </p:anim>
                                    <p:anim calcmode="lin" valueType="num">
                                      <p:cBhvr>
                                        <p:cTn id="91" dur="500" fill="hold"/>
                                        <p:tgtEl>
                                          <p:spTgt spid="73"/>
                                        </p:tgtEl>
                                        <p:attrNameLst>
                                          <p:attrName>ppt_h</p:attrName>
                                        </p:attrNameLst>
                                      </p:cBhvr>
                                      <p:tavLst>
                                        <p:tav tm="0">
                                          <p:val>
                                            <p:strVal val="(6*min(max(#ppt_w*#ppt_h,.3),1)-7.4)/-.7*#ppt_h"/>
                                          </p:val>
                                        </p:tav>
                                        <p:tav tm="100000">
                                          <p:val>
                                            <p:strVal val="#ppt_h"/>
                                          </p:val>
                                        </p:tav>
                                      </p:tavLst>
                                    </p:anim>
                                    <p:anim calcmode="lin" valueType="num">
                                      <p:cBhvr>
                                        <p:cTn id="92" dur="500" fill="hold"/>
                                        <p:tgtEl>
                                          <p:spTgt spid="73"/>
                                        </p:tgtEl>
                                        <p:attrNameLst>
                                          <p:attrName>ppt_x</p:attrName>
                                        </p:attrNameLst>
                                      </p:cBhvr>
                                      <p:tavLst>
                                        <p:tav tm="0">
                                          <p:val>
                                            <p:fltVal val="0.5"/>
                                          </p:val>
                                        </p:tav>
                                        <p:tav tm="100000">
                                          <p:val>
                                            <p:strVal val="#ppt_x"/>
                                          </p:val>
                                        </p:tav>
                                      </p:tavLst>
                                    </p:anim>
                                    <p:anim calcmode="lin" valueType="num">
                                      <p:cBhvr>
                                        <p:cTn id="93" dur="500" fill="hold"/>
                                        <p:tgtEl>
                                          <p:spTgt spid="73"/>
                                        </p:tgtEl>
                                        <p:attrNameLst>
                                          <p:attrName>ppt_y</p:attrName>
                                        </p:attrNameLst>
                                      </p:cBhvr>
                                      <p:tavLst>
                                        <p:tav tm="0">
                                          <p:val>
                                            <p:strVal val="1+(6*min(max(#ppt_w*#ppt_h,.3),1)-7.4)/-.7*#ppt_h/2"/>
                                          </p:val>
                                        </p:tav>
                                        <p:tav tm="100000">
                                          <p:val>
                                            <p:strVal val="#ppt_y"/>
                                          </p:val>
                                        </p:tav>
                                      </p:tavLst>
                                    </p:anim>
                                  </p:childTnLst>
                                </p:cTn>
                              </p:par>
                            </p:childTnLst>
                          </p:cTn>
                        </p:par>
                        <p:par>
                          <p:cTn id="94" fill="hold">
                            <p:stCondLst>
                              <p:cond delay="9000"/>
                            </p:stCondLst>
                            <p:childTnLst>
                              <p:par>
                                <p:cTn id="95" presetID="18" presetClass="entr" presetSubtype="3" fill="hold" nodeType="afterEffect">
                                  <p:stCondLst>
                                    <p:cond delay="0"/>
                                  </p:stCondLst>
                                  <p:childTnLst>
                                    <p:set>
                                      <p:cBhvr>
                                        <p:cTn id="96" dur="1" fill="hold">
                                          <p:stCondLst>
                                            <p:cond delay="0"/>
                                          </p:stCondLst>
                                        </p:cTn>
                                        <p:tgtEl>
                                          <p:spTgt spid="41"/>
                                        </p:tgtEl>
                                        <p:attrNameLst>
                                          <p:attrName>style.visibility</p:attrName>
                                        </p:attrNameLst>
                                      </p:cBhvr>
                                      <p:to>
                                        <p:strVal val="visible"/>
                                      </p:to>
                                    </p:set>
                                    <p:animEffect transition="in" filter="strips(upRight)">
                                      <p:cBhvr>
                                        <p:cTn id="97" dur="500"/>
                                        <p:tgtEl>
                                          <p:spTgt spid="41"/>
                                        </p:tgtEl>
                                      </p:cBhvr>
                                    </p:animEffect>
                                  </p:childTnLst>
                                </p:cTn>
                              </p:par>
                            </p:childTnLst>
                          </p:cTn>
                        </p:par>
                        <p:par>
                          <p:cTn id="98" fill="hold">
                            <p:stCondLst>
                              <p:cond delay="9500"/>
                            </p:stCondLst>
                            <p:childTnLst>
                              <p:par>
                                <p:cTn id="99" presetID="42" presetClass="entr" presetSubtype="0" fill="hold" nodeType="afterEffect">
                                  <p:stCondLst>
                                    <p:cond delay="0"/>
                                  </p:stCondLst>
                                  <p:childTnLst>
                                    <p:set>
                                      <p:cBhvr>
                                        <p:cTn id="100" dur="1" fill="hold">
                                          <p:stCondLst>
                                            <p:cond delay="0"/>
                                          </p:stCondLst>
                                        </p:cTn>
                                        <p:tgtEl>
                                          <p:spTgt spid="42"/>
                                        </p:tgtEl>
                                        <p:attrNameLst>
                                          <p:attrName>style.visibility</p:attrName>
                                        </p:attrNameLst>
                                      </p:cBhvr>
                                      <p:to>
                                        <p:strVal val="visible"/>
                                      </p:to>
                                    </p:set>
                                    <p:animEffect transition="in" filter="fade">
                                      <p:cBhvr>
                                        <p:cTn id="101" dur="1000"/>
                                        <p:tgtEl>
                                          <p:spTgt spid="42"/>
                                        </p:tgtEl>
                                      </p:cBhvr>
                                    </p:animEffect>
                                    <p:anim calcmode="lin" valueType="num">
                                      <p:cBhvr>
                                        <p:cTn id="102" dur="1000" fill="hold"/>
                                        <p:tgtEl>
                                          <p:spTgt spid="42"/>
                                        </p:tgtEl>
                                        <p:attrNameLst>
                                          <p:attrName>ppt_x</p:attrName>
                                        </p:attrNameLst>
                                      </p:cBhvr>
                                      <p:tavLst>
                                        <p:tav tm="0">
                                          <p:val>
                                            <p:strVal val="#ppt_x"/>
                                          </p:val>
                                        </p:tav>
                                        <p:tav tm="100000">
                                          <p:val>
                                            <p:strVal val="#ppt_x"/>
                                          </p:val>
                                        </p:tav>
                                      </p:tavLst>
                                    </p:anim>
                                    <p:anim calcmode="lin" valueType="num">
                                      <p:cBhvr>
                                        <p:cTn id="103"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72" grpId="0" animBg="1"/>
      <p:bldP spid="80" grpId="0" animBg="1"/>
      <p:bldP spid="88" grpId="0" uiExpand="1" build="allAtOnce"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333E5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3026</TotalTime>
  <Words>1253</Words>
  <Application>Microsoft Office PowerPoint</Application>
  <PresentationFormat>Widescreen</PresentationFormat>
  <Paragraphs>52</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607</cp:revision>
  <dcterms:created xsi:type="dcterms:W3CDTF">2015-12-31T02:20:12Z</dcterms:created>
  <dcterms:modified xsi:type="dcterms:W3CDTF">2016-09-25T18:32:37Z</dcterms:modified>
</cp:coreProperties>
</file>