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8"/>
  </p:notesMasterIdLst>
  <p:sldIdLst>
    <p:sldId id="273" r:id="rId2"/>
    <p:sldId id="262"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4472C4"/>
    <a:srgbClr val="FFC000"/>
    <a:srgbClr val="A5A5A5"/>
    <a:srgbClr val="ED7D31"/>
    <a:srgbClr val="5B9BD5"/>
    <a:srgbClr val="70AD47"/>
    <a:srgbClr val="878889"/>
    <a:srgbClr val="969696"/>
    <a:srgbClr val="9B9B9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6667" y="1653365"/>
            <a:ext cx="2438400" cy="2438400"/>
          </a:xfrm>
          <a:prstGeom prst="rect">
            <a:avLst/>
          </a:prstGeom>
          <a:blipFill>
            <a:blip r:embed="rId2"/>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3" name="Rectangle 2"/>
          <p:cNvSpPr/>
          <p:nvPr/>
        </p:nvSpPr>
        <p:spPr>
          <a:xfrm>
            <a:off x="3610187" y="1653365"/>
            <a:ext cx="2438400" cy="2438400"/>
          </a:xfrm>
          <a:prstGeom prst="rect">
            <a:avLst/>
          </a:prstGeom>
          <a:blipFill>
            <a:blip r:embed="rId3"/>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4" name="Rectangle 3"/>
          <p:cNvSpPr/>
          <p:nvPr/>
        </p:nvSpPr>
        <p:spPr>
          <a:xfrm>
            <a:off x="6348628" y="1653365"/>
            <a:ext cx="2438400" cy="2438400"/>
          </a:xfrm>
          <a:prstGeom prst="rect">
            <a:avLst/>
          </a:prstGeom>
          <a:blipFill>
            <a:blip r:embed="rId4"/>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sp>
        <p:nvSpPr>
          <p:cNvPr id="5" name="Rectangle 4"/>
          <p:cNvSpPr/>
          <p:nvPr/>
        </p:nvSpPr>
        <p:spPr>
          <a:xfrm>
            <a:off x="9112148" y="1655474"/>
            <a:ext cx="2438400" cy="2438400"/>
          </a:xfrm>
          <a:prstGeom prst="rect">
            <a:avLst/>
          </a:prstGeom>
          <a:blipFill>
            <a:blip r:embed="rId5"/>
            <a:stretch>
              <a:fillRect l="-3000" t="-3000" r="-3000" b="-3000"/>
            </a:stretch>
          </a:blipFill>
          <a:ln w="6350">
            <a:solidFill>
              <a:schemeClr val="bg1">
                <a:lumMod val="85000"/>
              </a:schemeClr>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bg1"/>
              </a:solidFill>
            </a:endParaRPr>
          </a:p>
        </p:txBody>
      </p:sp>
      <p:grpSp>
        <p:nvGrpSpPr>
          <p:cNvPr id="35" name="Group 34"/>
          <p:cNvGrpSpPr/>
          <p:nvPr/>
        </p:nvGrpSpPr>
        <p:grpSpPr>
          <a:xfrm>
            <a:off x="941894" y="5973351"/>
            <a:ext cx="2114814" cy="372724"/>
            <a:chOff x="721269" y="5939047"/>
            <a:chExt cx="2114814" cy="372724"/>
          </a:xfrm>
          <a:solidFill>
            <a:schemeClr val="bg1">
              <a:lumMod val="85000"/>
            </a:schemeClr>
          </a:solidFill>
        </p:grpSpPr>
        <p:sp>
          <p:nvSpPr>
            <p:cNvPr id="3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3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3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3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4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41" name="Text Placeholder 3"/>
          <p:cNvSpPr txBox="1">
            <a:spLocks/>
          </p:cNvSpPr>
          <p:nvPr/>
        </p:nvSpPr>
        <p:spPr>
          <a:xfrm>
            <a:off x="999067" y="4526237"/>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EF3425"/>
                </a:solidFill>
              </a:rPr>
              <a:t>James Sager</a:t>
            </a:r>
          </a:p>
        </p:txBody>
      </p:sp>
      <p:sp>
        <p:nvSpPr>
          <p:cNvPr id="42" name="Text Placeholder 3"/>
          <p:cNvSpPr txBox="1">
            <a:spLocks/>
          </p:cNvSpPr>
          <p:nvPr/>
        </p:nvSpPr>
        <p:spPr>
          <a:xfrm flipH="1">
            <a:off x="999067" y="4876241"/>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Developer</a:t>
            </a:r>
          </a:p>
        </p:txBody>
      </p:sp>
      <p:cxnSp>
        <p:nvCxnSpPr>
          <p:cNvPr id="43" name="Straight Connector 42"/>
          <p:cNvCxnSpPr/>
          <p:nvPr/>
        </p:nvCxnSpPr>
        <p:spPr>
          <a:xfrm>
            <a:off x="846667" y="4841072"/>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44" name="Text Placeholder 3"/>
          <p:cNvSpPr txBox="1">
            <a:spLocks/>
          </p:cNvSpPr>
          <p:nvPr/>
        </p:nvSpPr>
        <p:spPr>
          <a:xfrm>
            <a:off x="846667" y="5208395"/>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95000"/>
                  </a:schemeClr>
                </a:solidFill>
              </a:rPr>
              <a:t>Lorem ipsum dolor sit amet, consectetur adipiscing elit, sed do eiusmod tempor incididunt ut labore et dolore.</a:t>
            </a:r>
          </a:p>
        </p:txBody>
      </p:sp>
      <p:grpSp>
        <p:nvGrpSpPr>
          <p:cNvPr id="45" name="Group 44"/>
          <p:cNvGrpSpPr/>
          <p:nvPr/>
        </p:nvGrpSpPr>
        <p:grpSpPr>
          <a:xfrm>
            <a:off x="3725094" y="5964084"/>
            <a:ext cx="2114814" cy="372724"/>
            <a:chOff x="721269" y="5939047"/>
            <a:chExt cx="2114814" cy="372724"/>
          </a:xfrm>
          <a:solidFill>
            <a:schemeClr val="bg1">
              <a:lumMod val="85000"/>
            </a:schemeClr>
          </a:solidFill>
        </p:grpSpPr>
        <p:sp>
          <p:nvSpPr>
            <p:cNvPr id="4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4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4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4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5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51" name="Text Placeholder 3"/>
          <p:cNvSpPr txBox="1">
            <a:spLocks/>
          </p:cNvSpPr>
          <p:nvPr/>
        </p:nvSpPr>
        <p:spPr>
          <a:xfrm>
            <a:off x="3782267" y="451697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8397B1"/>
                </a:solidFill>
              </a:rPr>
              <a:t>Jimmy Sager</a:t>
            </a:r>
          </a:p>
        </p:txBody>
      </p:sp>
      <p:sp>
        <p:nvSpPr>
          <p:cNvPr id="52" name="Text Placeholder 3"/>
          <p:cNvSpPr txBox="1">
            <a:spLocks/>
          </p:cNvSpPr>
          <p:nvPr/>
        </p:nvSpPr>
        <p:spPr>
          <a:xfrm flipH="1">
            <a:off x="3782267" y="4866974"/>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CEO</a:t>
            </a:r>
          </a:p>
        </p:txBody>
      </p:sp>
      <p:cxnSp>
        <p:nvCxnSpPr>
          <p:cNvPr id="53" name="Straight Connector 52"/>
          <p:cNvCxnSpPr/>
          <p:nvPr/>
        </p:nvCxnSpPr>
        <p:spPr>
          <a:xfrm>
            <a:off x="3629867" y="4831805"/>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54" name="Text Placeholder 3"/>
          <p:cNvSpPr txBox="1">
            <a:spLocks/>
          </p:cNvSpPr>
          <p:nvPr/>
        </p:nvSpPr>
        <p:spPr>
          <a:xfrm>
            <a:off x="3629867" y="5199128"/>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95000"/>
                  </a:schemeClr>
                </a:solidFill>
              </a:rPr>
              <a:t>Lorem ipsum dolor sit amet, consectetur adipiscing elit, sed do eiusmod tempor incididunt ut labore et dolore.</a:t>
            </a:r>
          </a:p>
        </p:txBody>
      </p:sp>
      <p:grpSp>
        <p:nvGrpSpPr>
          <p:cNvPr id="55" name="Group 54"/>
          <p:cNvGrpSpPr/>
          <p:nvPr/>
        </p:nvGrpSpPr>
        <p:grpSpPr>
          <a:xfrm>
            <a:off x="6458257" y="5957120"/>
            <a:ext cx="2114814" cy="372724"/>
            <a:chOff x="721269" y="5939047"/>
            <a:chExt cx="2114814" cy="372724"/>
          </a:xfrm>
          <a:solidFill>
            <a:schemeClr val="bg1">
              <a:lumMod val="85000"/>
            </a:schemeClr>
          </a:solidFill>
        </p:grpSpPr>
        <p:sp>
          <p:nvSpPr>
            <p:cNvPr id="5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5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5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5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6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61" name="Text Placeholder 3"/>
          <p:cNvSpPr txBox="1">
            <a:spLocks/>
          </p:cNvSpPr>
          <p:nvPr/>
        </p:nvSpPr>
        <p:spPr>
          <a:xfrm>
            <a:off x="6515430" y="451000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8397B0"/>
                </a:solidFill>
              </a:rPr>
              <a:t>Morgan Sager</a:t>
            </a:r>
          </a:p>
        </p:txBody>
      </p:sp>
      <p:sp>
        <p:nvSpPr>
          <p:cNvPr id="62" name="Text Placeholder 3"/>
          <p:cNvSpPr txBox="1">
            <a:spLocks/>
          </p:cNvSpPr>
          <p:nvPr/>
        </p:nvSpPr>
        <p:spPr>
          <a:xfrm flipH="1">
            <a:off x="6515430" y="4860010"/>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CFO</a:t>
            </a:r>
          </a:p>
        </p:txBody>
      </p:sp>
      <p:cxnSp>
        <p:nvCxnSpPr>
          <p:cNvPr id="63" name="Straight Connector 62"/>
          <p:cNvCxnSpPr/>
          <p:nvPr/>
        </p:nvCxnSpPr>
        <p:spPr>
          <a:xfrm>
            <a:off x="6363030" y="4824841"/>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64" name="Text Placeholder 3"/>
          <p:cNvSpPr txBox="1">
            <a:spLocks/>
          </p:cNvSpPr>
          <p:nvPr/>
        </p:nvSpPr>
        <p:spPr>
          <a:xfrm>
            <a:off x="6363030" y="5192164"/>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95000"/>
                  </a:schemeClr>
                </a:solidFill>
              </a:rPr>
              <a:t>Lorem ipsum dolor sit amet, consectetur adipiscing elit, sed do eiusmod tempor incididunt ut labore et dolore.</a:t>
            </a:r>
          </a:p>
        </p:txBody>
      </p:sp>
      <p:grpSp>
        <p:nvGrpSpPr>
          <p:cNvPr id="65" name="Group 64"/>
          <p:cNvGrpSpPr/>
          <p:nvPr/>
        </p:nvGrpSpPr>
        <p:grpSpPr>
          <a:xfrm>
            <a:off x="9213328" y="5950156"/>
            <a:ext cx="2114814" cy="372724"/>
            <a:chOff x="721269" y="5939047"/>
            <a:chExt cx="2114814" cy="372724"/>
          </a:xfrm>
          <a:solidFill>
            <a:schemeClr val="bg1">
              <a:lumMod val="85000"/>
            </a:schemeClr>
          </a:solidFill>
        </p:grpSpPr>
        <p:sp>
          <p:nvSpPr>
            <p:cNvPr id="66" name="Freeform 32"/>
            <p:cNvSpPr>
              <a:spLocks noChangeAspect="1" noChangeArrowheads="1"/>
            </p:cNvSpPr>
            <p:nvPr/>
          </p:nvSpPr>
          <p:spPr bwMode="auto">
            <a:xfrm>
              <a:off x="1162819" y="5939047"/>
              <a:ext cx="365760" cy="365760"/>
            </a:xfrm>
            <a:custGeom>
              <a:avLst/>
              <a:gdLst>
                <a:gd name="T0" fmla="*/ 489 w 541"/>
                <a:gd name="T1" fmla="*/ 0 h 541"/>
                <a:gd name="T2" fmla="*/ 57 w 541"/>
                <a:gd name="T3" fmla="*/ 0 h 541"/>
                <a:gd name="T4" fmla="*/ 0 w 541"/>
                <a:gd name="T5" fmla="*/ 57 h 541"/>
                <a:gd name="T6" fmla="*/ 0 w 541"/>
                <a:gd name="T7" fmla="*/ 484 h 541"/>
                <a:gd name="T8" fmla="*/ 57 w 541"/>
                <a:gd name="T9" fmla="*/ 540 h 541"/>
                <a:gd name="T10" fmla="*/ 489 w 541"/>
                <a:gd name="T11" fmla="*/ 540 h 541"/>
                <a:gd name="T12" fmla="*/ 540 w 541"/>
                <a:gd name="T13" fmla="*/ 484 h 541"/>
                <a:gd name="T14" fmla="*/ 540 w 541"/>
                <a:gd name="T15" fmla="*/ 57 h 541"/>
                <a:gd name="T16" fmla="*/ 489 w 541"/>
                <a:gd name="T17" fmla="*/ 0 h 541"/>
                <a:gd name="T18" fmla="*/ 298 w 541"/>
                <a:gd name="T19" fmla="*/ 386 h 541"/>
                <a:gd name="T20" fmla="*/ 242 w 541"/>
                <a:gd name="T21" fmla="*/ 360 h 541"/>
                <a:gd name="T22" fmla="*/ 216 w 541"/>
                <a:gd name="T23" fmla="*/ 448 h 541"/>
                <a:gd name="T24" fmla="*/ 211 w 541"/>
                <a:gd name="T25" fmla="*/ 453 h 541"/>
                <a:gd name="T26" fmla="*/ 185 w 541"/>
                <a:gd name="T27" fmla="*/ 463 h 541"/>
                <a:gd name="T28" fmla="*/ 160 w 541"/>
                <a:gd name="T29" fmla="*/ 432 h 541"/>
                <a:gd name="T30" fmla="*/ 160 w 541"/>
                <a:gd name="T31" fmla="*/ 432 h 541"/>
                <a:gd name="T32" fmla="*/ 160 w 541"/>
                <a:gd name="T33" fmla="*/ 432 h 541"/>
                <a:gd name="T34" fmla="*/ 160 w 541"/>
                <a:gd name="T35" fmla="*/ 427 h 541"/>
                <a:gd name="T36" fmla="*/ 211 w 541"/>
                <a:gd name="T37" fmla="*/ 278 h 541"/>
                <a:gd name="T38" fmla="*/ 206 w 541"/>
                <a:gd name="T39" fmla="*/ 237 h 541"/>
                <a:gd name="T40" fmla="*/ 252 w 541"/>
                <a:gd name="T41" fmla="*/ 175 h 541"/>
                <a:gd name="T42" fmla="*/ 288 w 541"/>
                <a:gd name="T43" fmla="*/ 211 h 541"/>
                <a:gd name="T44" fmla="*/ 262 w 541"/>
                <a:gd name="T45" fmla="*/ 293 h 541"/>
                <a:gd name="T46" fmla="*/ 298 w 541"/>
                <a:gd name="T47" fmla="*/ 329 h 541"/>
                <a:gd name="T48" fmla="*/ 386 w 541"/>
                <a:gd name="T49" fmla="*/ 237 h 541"/>
                <a:gd name="T50" fmla="*/ 273 w 541"/>
                <a:gd name="T51" fmla="*/ 129 h 541"/>
                <a:gd name="T52" fmla="*/ 160 w 541"/>
                <a:gd name="T53" fmla="*/ 237 h 541"/>
                <a:gd name="T54" fmla="*/ 170 w 541"/>
                <a:gd name="T55" fmla="*/ 288 h 541"/>
                <a:gd name="T56" fmla="*/ 175 w 541"/>
                <a:gd name="T57" fmla="*/ 299 h 541"/>
                <a:gd name="T58" fmla="*/ 149 w 541"/>
                <a:gd name="T59" fmla="*/ 329 h 541"/>
                <a:gd name="T60" fmla="*/ 124 w 541"/>
                <a:gd name="T61" fmla="*/ 314 h 541"/>
                <a:gd name="T62" fmla="*/ 103 w 541"/>
                <a:gd name="T63" fmla="*/ 232 h 541"/>
                <a:gd name="T64" fmla="*/ 268 w 541"/>
                <a:gd name="T65" fmla="*/ 72 h 541"/>
                <a:gd name="T66" fmla="*/ 437 w 541"/>
                <a:gd name="T67" fmla="*/ 232 h 541"/>
                <a:gd name="T68" fmla="*/ 298 w 541"/>
                <a:gd name="T69" fmla="*/ 386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41" h="541">
                  <a:moveTo>
                    <a:pt x="489" y="0"/>
                  </a:moveTo>
                  <a:lnTo>
                    <a:pt x="57" y="0"/>
                  </a:lnTo>
                  <a:cubicBezTo>
                    <a:pt x="26" y="0"/>
                    <a:pt x="0" y="26"/>
                    <a:pt x="0" y="57"/>
                  </a:cubicBezTo>
                  <a:lnTo>
                    <a:pt x="0" y="484"/>
                  </a:lnTo>
                  <a:cubicBezTo>
                    <a:pt x="0" y="514"/>
                    <a:pt x="26" y="540"/>
                    <a:pt x="57" y="540"/>
                  </a:cubicBezTo>
                  <a:lnTo>
                    <a:pt x="489" y="540"/>
                  </a:lnTo>
                  <a:cubicBezTo>
                    <a:pt x="514" y="540"/>
                    <a:pt x="540" y="514"/>
                    <a:pt x="540" y="484"/>
                  </a:cubicBezTo>
                  <a:lnTo>
                    <a:pt x="540" y="57"/>
                  </a:lnTo>
                  <a:cubicBezTo>
                    <a:pt x="540" y="26"/>
                    <a:pt x="514" y="0"/>
                    <a:pt x="489" y="0"/>
                  </a:cubicBezTo>
                  <a:close/>
                  <a:moveTo>
                    <a:pt x="298" y="386"/>
                  </a:moveTo>
                  <a:cubicBezTo>
                    <a:pt x="278" y="386"/>
                    <a:pt x="257" y="376"/>
                    <a:pt x="242" y="360"/>
                  </a:cubicBezTo>
                  <a:lnTo>
                    <a:pt x="216" y="448"/>
                  </a:lnTo>
                  <a:lnTo>
                    <a:pt x="211" y="453"/>
                  </a:lnTo>
                  <a:cubicBezTo>
                    <a:pt x="206" y="458"/>
                    <a:pt x="201" y="463"/>
                    <a:pt x="185" y="463"/>
                  </a:cubicBezTo>
                  <a:cubicBezTo>
                    <a:pt x="170" y="463"/>
                    <a:pt x="160" y="453"/>
                    <a:pt x="160" y="432"/>
                  </a:cubicBezTo>
                  <a:lnTo>
                    <a:pt x="160" y="432"/>
                  </a:lnTo>
                  <a:lnTo>
                    <a:pt x="160" y="432"/>
                  </a:lnTo>
                  <a:lnTo>
                    <a:pt x="160" y="427"/>
                  </a:lnTo>
                  <a:lnTo>
                    <a:pt x="211" y="278"/>
                  </a:lnTo>
                  <a:cubicBezTo>
                    <a:pt x="211" y="278"/>
                    <a:pt x="206" y="263"/>
                    <a:pt x="206" y="237"/>
                  </a:cubicBezTo>
                  <a:cubicBezTo>
                    <a:pt x="206" y="191"/>
                    <a:pt x="227" y="175"/>
                    <a:pt x="252" y="175"/>
                  </a:cubicBezTo>
                  <a:cubicBezTo>
                    <a:pt x="268" y="175"/>
                    <a:pt x="288" y="185"/>
                    <a:pt x="288" y="211"/>
                  </a:cubicBezTo>
                  <a:cubicBezTo>
                    <a:pt x="288" y="247"/>
                    <a:pt x="262" y="268"/>
                    <a:pt x="262" y="293"/>
                  </a:cubicBezTo>
                  <a:cubicBezTo>
                    <a:pt x="262" y="309"/>
                    <a:pt x="278" y="329"/>
                    <a:pt x="298" y="329"/>
                  </a:cubicBezTo>
                  <a:cubicBezTo>
                    <a:pt x="360" y="329"/>
                    <a:pt x="386" y="278"/>
                    <a:pt x="386" y="237"/>
                  </a:cubicBezTo>
                  <a:cubicBezTo>
                    <a:pt x="386" y="175"/>
                    <a:pt x="334" y="129"/>
                    <a:pt x="273" y="129"/>
                  </a:cubicBezTo>
                  <a:cubicBezTo>
                    <a:pt x="211" y="129"/>
                    <a:pt x="160" y="175"/>
                    <a:pt x="160" y="237"/>
                  </a:cubicBezTo>
                  <a:cubicBezTo>
                    <a:pt x="160" y="252"/>
                    <a:pt x="165" y="273"/>
                    <a:pt x="170" y="288"/>
                  </a:cubicBezTo>
                  <a:cubicBezTo>
                    <a:pt x="175" y="293"/>
                    <a:pt x="175" y="293"/>
                    <a:pt x="175" y="299"/>
                  </a:cubicBezTo>
                  <a:cubicBezTo>
                    <a:pt x="175" y="314"/>
                    <a:pt x="165" y="329"/>
                    <a:pt x="149" y="329"/>
                  </a:cubicBezTo>
                  <a:cubicBezTo>
                    <a:pt x="139" y="329"/>
                    <a:pt x="129" y="324"/>
                    <a:pt x="124" y="314"/>
                  </a:cubicBezTo>
                  <a:cubicBezTo>
                    <a:pt x="108" y="288"/>
                    <a:pt x="103" y="263"/>
                    <a:pt x="103" y="232"/>
                  </a:cubicBezTo>
                  <a:cubicBezTo>
                    <a:pt x="103" y="144"/>
                    <a:pt x="175" y="72"/>
                    <a:pt x="268" y="72"/>
                  </a:cubicBezTo>
                  <a:cubicBezTo>
                    <a:pt x="360" y="72"/>
                    <a:pt x="437" y="144"/>
                    <a:pt x="437" y="232"/>
                  </a:cubicBezTo>
                  <a:cubicBezTo>
                    <a:pt x="437" y="309"/>
                    <a:pt x="396" y="386"/>
                    <a:pt x="298" y="386"/>
                  </a:cubicBezTo>
                  <a:close/>
                </a:path>
              </a:pathLst>
            </a:custGeom>
            <a:grpFill/>
            <a:ln>
              <a:noFill/>
            </a:ln>
            <a:effectLst/>
          </p:spPr>
          <p:txBody>
            <a:bodyPr wrap="none" anchor="ctr"/>
            <a:lstStyle/>
            <a:p>
              <a:endParaRPr lang="en-US"/>
            </a:p>
          </p:txBody>
        </p:sp>
        <p:sp>
          <p:nvSpPr>
            <p:cNvPr id="67" name="Freeform 28"/>
            <p:cNvSpPr>
              <a:spLocks noChangeAspect="1" noChangeArrowheads="1"/>
            </p:cNvSpPr>
            <p:nvPr/>
          </p:nvSpPr>
          <p:spPr bwMode="auto">
            <a:xfrm>
              <a:off x="721269" y="5939047"/>
              <a:ext cx="362787" cy="365760"/>
            </a:xfrm>
            <a:custGeom>
              <a:avLst/>
              <a:gdLst>
                <a:gd name="T0" fmla="*/ 483 w 540"/>
                <a:gd name="T1" fmla="*/ 0 h 541"/>
                <a:gd name="T2" fmla="*/ 56 w 540"/>
                <a:gd name="T3" fmla="*/ 0 h 541"/>
                <a:gd name="T4" fmla="*/ 0 w 540"/>
                <a:gd name="T5" fmla="*/ 57 h 541"/>
                <a:gd name="T6" fmla="*/ 0 w 540"/>
                <a:gd name="T7" fmla="*/ 483 h 541"/>
                <a:gd name="T8" fmla="*/ 56 w 540"/>
                <a:gd name="T9" fmla="*/ 540 h 541"/>
                <a:gd name="T10" fmla="*/ 483 w 540"/>
                <a:gd name="T11" fmla="*/ 540 h 541"/>
                <a:gd name="T12" fmla="*/ 539 w 540"/>
                <a:gd name="T13" fmla="*/ 483 h 541"/>
                <a:gd name="T14" fmla="*/ 539 w 540"/>
                <a:gd name="T15" fmla="*/ 57 h 541"/>
                <a:gd name="T16" fmla="*/ 483 w 540"/>
                <a:gd name="T17" fmla="*/ 0 h 541"/>
                <a:gd name="T18" fmla="*/ 457 w 540"/>
                <a:gd name="T19" fmla="*/ 57 h 541"/>
                <a:gd name="T20" fmla="*/ 457 w 540"/>
                <a:gd name="T21" fmla="*/ 139 h 541"/>
                <a:gd name="T22" fmla="*/ 405 w 540"/>
                <a:gd name="T23" fmla="*/ 139 h 541"/>
                <a:gd name="T24" fmla="*/ 375 w 540"/>
                <a:gd name="T25" fmla="*/ 165 h 541"/>
                <a:gd name="T26" fmla="*/ 375 w 540"/>
                <a:gd name="T27" fmla="*/ 216 h 541"/>
                <a:gd name="T28" fmla="*/ 457 w 540"/>
                <a:gd name="T29" fmla="*/ 216 h 541"/>
                <a:gd name="T30" fmla="*/ 457 w 540"/>
                <a:gd name="T31" fmla="*/ 298 h 541"/>
                <a:gd name="T32" fmla="*/ 375 w 540"/>
                <a:gd name="T33" fmla="*/ 298 h 541"/>
                <a:gd name="T34" fmla="*/ 375 w 540"/>
                <a:gd name="T35" fmla="*/ 483 h 541"/>
                <a:gd name="T36" fmla="*/ 298 w 540"/>
                <a:gd name="T37" fmla="*/ 483 h 541"/>
                <a:gd name="T38" fmla="*/ 298 w 540"/>
                <a:gd name="T39" fmla="*/ 298 h 541"/>
                <a:gd name="T40" fmla="*/ 241 w 540"/>
                <a:gd name="T41" fmla="*/ 298 h 541"/>
                <a:gd name="T42" fmla="*/ 241 w 540"/>
                <a:gd name="T43" fmla="*/ 216 h 541"/>
                <a:gd name="T44" fmla="*/ 298 w 540"/>
                <a:gd name="T45" fmla="*/ 216 h 541"/>
                <a:gd name="T46" fmla="*/ 298 w 540"/>
                <a:gd name="T47" fmla="*/ 149 h 541"/>
                <a:gd name="T48" fmla="*/ 390 w 540"/>
                <a:gd name="T49" fmla="*/ 57 h 541"/>
                <a:gd name="T50" fmla="*/ 457 w 540"/>
                <a:gd name="T51" fmla="*/ 57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40" h="541">
                  <a:moveTo>
                    <a:pt x="483" y="0"/>
                  </a:moveTo>
                  <a:lnTo>
                    <a:pt x="56" y="0"/>
                  </a:lnTo>
                  <a:cubicBezTo>
                    <a:pt x="25" y="0"/>
                    <a:pt x="0" y="26"/>
                    <a:pt x="0" y="57"/>
                  </a:cubicBezTo>
                  <a:lnTo>
                    <a:pt x="0" y="483"/>
                  </a:lnTo>
                  <a:cubicBezTo>
                    <a:pt x="0" y="514"/>
                    <a:pt x="25" y="540"/>
                    <a:pt x="56" y="540"/>
                  </a:cubicBezTo>
                  <a:lnTo>
                    <a:pt x="483" y="540"/>
                  </a:lnTo>
                  <a:cubicBezTo>
                    <a:pt x="513" y="540"/>
                    <a:pt x="539" y="514"/>
                    <a:pt x="539" y="483"/>
                  </a:cubicBezTo>
                  <a:lnTo>
                    <a:pt x="539" y="57"/>
                  </a:lnTo>
                  <a:cubicBezTo>
                    <a:pt x="539" y="26"/>
                    <a:pt x="513" y="0"/>
                    <a:pt x="483" y="0"/>
                  </a:cubicBezTo>
                  <a:close/>
                  <a:moveTo>
                    <a:pt x="457" y="57"/>
                  </a:moveTo>
                  <a:lnTo>
                    <a:pt x="457" y="139"/>
                  </a:lnTo>
                  <a:lnTo>
                    <a:pt x="405" y="139"/>
                  </a:lnTo>
                  <a:cubicBezTo>
                    <a:pt x="385" y="139"/>
                    <a:pt x="375" y="149"/>
                    <a:pt x="375" y="165"/>
                  </a:cubicBezTo>
                  <a:lnTo>
                    <a:pt x="375" y="216"/>
                  </a:lnTo>
                  <a:lnTo>
                    <a:pt x="457" y="216"/>
                  </a:lnTo>
                  <a:lnTo>
                    <a:pt x="457" y="298"/>
                  </a:lnTo>
                  <a:lnTo>
                    <a:pt x="375" y="298"/>
                  </a:lnTo>
                  <a:lnTo>
                    <a:pt x="375" y="483"/>
                  </a:lnTo>
                  <a:lnTo>
                    <a:pt x="298" y="483"/>
                  </a:lnTo>
                  <a:lnTo>
                    <a:pt x="298" y="298"/>
                  </a:lnTo>
                  <a:lnTo>
                    <a:pt x="241" y="298"/>
                  </a:lnTo>
                  <a:lnTo>
                    <a:pt x="241" y="216"/>
                  </a:lnTo>
                  <a:lnTo>
                    <a:pt x="298" y="216"/>
                  </a:lnTo>
                  <a:lnTo>
                    <a:pt x="298" y="149"/>
                  </a:lnTo>
                  <a:cubicBezTo>
                    <a:pt x="298" y="98"/>
                    <a:pt x="339" y="57"/>
                    <a:pt x="390" y="57"/>
                  </a:cubicBezTo>
                  <a:lnTo>
                    <a:pt x="457" y="57"/>
                  </a:lnTo>
                  <a:close/>
                </a:path>
              </a:pathLst>
            </a:custGeom>
            <a:grpFill/>
            <a:ln>
              <a:noFill/>
            </a:ln>
            <a:effectLst/>
          </p:spPr>
          <p:txBody>
            <a:bodyPr wrap="none" anchor="ctr"/>
            <a:lstStyle/>
            <a:p>
              <a:endParaRPr lang="en-US"/>
            </a:p>
          </p:txBody>
        </p:sp>
        <p:sp>
          <p:nvSpPr>
            <p:cNvPr id="68" name="Freeform 29"/>
            <p:cNvSpPr>
              <a:spLocks noChangeAspect="1" noChangeArrowheads="1"/>
            </p:cNvSpPr>
            <p:nvPr/>
          </p:nvSpPr>
          <p:spPr bwMode="auto">
            <a:xfrm>
              <a:off x="2039566" y="5942529"/>
              <a:ext cx="362785" cy="365760"/>
            </a:xfrm>
            <a:custGeom>
              <a:avLst/>
              <a:gdLst>
                <a:gd name="T0" fmla="*/ 252 w 540"/>
                <a:gd name="T1" fmla="*/ 185 h 541"/>
                <a:gd name="T2" fmla="*/ 195 w 540"/>
                <a:gd name="T3" fmla="*/ 108 h 541"/>
                <a:gd name="T4" fmla="*/ 159 w 540"/>
                <a:gd name="T5" fmla="*/ 155 h 541"/>
                <a:gd name="T6" fmla="*/ 211 w 540"/>
                <a:gd name="T7" fmla="*/ 232 h 541"/>
                <a:gd name="T8" fmla="*/ 252 w 540"/>
                <a:gd name="T9" fmla="*/ 185 h 541"/>
                <a:gd name="T10" fmla="*/ 231 w 540"/>
                <a:gd name="T11" fmla="*/ 319 h 541"/>
                <a:gd name="T12" fmla="*/ 226 w 540"/>
                <a:gd name="T13" fmla="*/ 319 h 541"/>
                <a:gd name="T14" fmla="*/ 226 w 540"/>
                <a:gd name="T15" fmla="*/ 319 h 541"/>
                <a:gd name="T16" fmla="*/ 175 w 540"/>
                <a:gd name="T17" fmla="*/ 329 h 541"/>
                <a:gd name="T18" fmla="*/ 139 w 540"/>
                <a:gd name="T19" fmla="*/ 370 h 541"/>
                <a:gd name="T20" fmla="*/ 216 w 540"/>
                <a:gd name="T21" fmla="*/ 432 h 541"/>
                <a:gd name="T22" fmla="*/ 282 w 540"/>
                <a:gd name="T23" fmla="*/ 381 h 541"/>
                <a:gd name="T24" fmla="*/ 231 w 540"/>
                <a:gd name="T25" fmla="*/ 319 h 541"/>
                <a:gd name="T26" fmla="*/ 488 w 540"/>
                <a:gd name="T27" fmla="*/ 0 h 541"/>
                <a:gd name="T28" fmla="*/ 56 w 540"/>
                <a:gd name="T29" fmla="*/ 0 h 541"/>
                <a:gd name="T30" fmla="*/ 0 w 540"/>
                <a:gd name="T31" fmla="*/ 57 h 541"/>
                <a:gd name="T32" fmla="*/ 0 w 540"/>
                <a:gd name="T33" fmla="*/ 484 h 541"/>
                <a:gd name="T34" fmla="*/ 56 w 540"/>
                <a:gd name="T35" fmla="*/ 540 h 541"/>
                <a:gd name="T36" fmla="*/ 488 w 540"/>
                <a:gd name="T37" fmla="*/ 540 h 541"/>
                <a:gd name="T38" fmla="*/ 539 w 540"/>
                <a:gd name="T39" fmla="*/ 484 h 541"/>
                <a:gd name="T40" fmla="*/ 539 w 540"/>
                <a:gd name="T41" fmla="*/ 57 h 541"/>
                <a:gd name="T42" fmla="*/ 488 w 540"/>
                <a:gd name="T43" fmla="*/ 0 h 541"/>
                <a:gd name="T44" fmla="*/ 195 w 540"/>
                <a:gd name="T45" fmla="*/ 463 h 541"/>
                <a:gd name="T46" fmla="*/ 82 w 540"/>
                <a:gd name="T47" fmla="*/ 386 h 541"/>
                <a:gd name="T48" fmla="*/ 123 w 540"/>
                <a:gd name="T49" fmla="*/ 319 h 541"/>
                <a:gd name="T50" fmla="*/ 205 w 540"/>
                <a:gd name="T51" fmla="*/ 293 h 541"/>
                <a:gd name="T52" fmla="*/ 200 w 540"/>
                <a:gd name="T53" fmla="*/ 268 h 541"/>
                <a:gd name="T54" fmla="*/ 200 w 540"/>
                <a:gd name="T55" fmla="*/ 252 h 541"/>
                <a:gd name="T56" fmla="*/ 190 w 540"/>
                <a:gd name="T57" fmla="*/ 252 h 541"/>
                <a:gd name="T58" fmla="*/ 103 w 540"/>
                <a:gd name="T59" fmla="*/ 175 h 541"/>
                <a:gd name="T60" fmla="*/ 216 w 540"/>
                <a:gd name="T61" fmla="*/ 78 h 541"/>
                <a:gd name="T62" fmla="*/ 329 w 540"/>
                <a:gd name="T63" fmla="*/ 78 h 541"/>
                <a:gd name="T64" fmla="*/ 318 w 540"/>
                <a:gd name="T65" fmla="*/ 88 h 541"/>
                <a:gd name="T66" fmla="*/ 303 w 540"/>
                <a:gd name="T67" fmla="*/ 103 h 541"/>
                <a:gd name="T68" fmla="*/ 298 w 540"/>
                <a:gd name="T69" fmla="*/ 108 h 541"/>
                <a:gd name="T70" fmla="*/ 277 w 540"/>
                <a:gd name="T71" fmla="*/ 108 h 541"/>
                <a:gd name="T72" fmla="*/ 303 w 540"/>
                <a:gd name="T73" fmla="*/ 165 h 541"/>
                <a:gd name="T74" fmla="*/ 262 w 540"/>
                <a:gd name="T75" fmla="*/ 237 h 541"/>
                <a:gd name="T76" fmla="*/ 252 w 540"/>
                <a:gd name="T77" fmla="*/ 257 h 541"/>
                <a:gd name="T78" fmla="*/ 262 w 540"/>
                <a:gd name="T79" fmla="*/ 273 h 541"/>
                <a:gd name="T80" fmla="*/ 272 w 540"/>
                <a:gd name="T81" fmla="*/ 283 h 541"/>
                <a:gd name="T82" fmla="*/ 324 w 540"/>
                <a:gd name="T83" fmla="*/ 360 h 541"/>
                <a:gd name="T84" fmla="*/ 195 w 540"/>
                <a:gd name="T85" fmla="*/ 463 h 541"/>
                <a:gd name="T86" fmla="*/ 457 w 540"/>
                <a:gd name="T87" fmla="*/ 273 h 541"/>
                <a:gd name="T88" fmla="*/ 406 w 540"/>
                <a:gd name="T89" fmla="*/ 273 h 541"/>
                <a:gd name="T90" fmla="*/ 406 w 540"/>
                <a:gd name="T91" fmla="*/ 324 h 541"/>
                <a:gd name="T92" fmla="*/ 380 w 540"/>
                <a:gd name="T93" fmla="*/ 324 h 541"/>
                <a:gd name="T94" fmla="*/ 380 w 540"/>
                <a:gd name="T95" fmla="*/ 273 h 541"/>
                <a:gd name="T96" fmla="*/ 324 w 540"/>
                <a:gd name="T97" fmla="*/ 273 h 541"/>
                <a:gd name="T98" fmla="*/ 324 w 540"/>
                <a:gd name="T99" fmla="*/ 242 h 541"/>
                <a:gd name="T100" fmla="*/ 380 w 540"/>
                <a:gd name="T101" fmla="*/ 242 h 541"/>
                <a:gd name="T102" fmla="*/ 380 w 540"/>
                <a:gd name="T103" fmla="*/ 191 h 541"/>
                <a:gd name="T104" fmla="*/ 406 w 540"/>
                <a:gd name="T105" fmla="*/ 191 h 541"/>
                <a:gd name="T106" fmla="*/ 406 w 540"/>
                <a:gd name="T107" fmla="*/ 242 h 541"/>
                <a:gd name="T108" fmla="*/ 457 w 540"/>
                <a:gd name="T109" fmla="*/ 242 h 541"/>
                <a:gd name="T110" fmla="*/ 457 w 540"/>
                <a:gd name="T111" fmla="*/ 273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540" h="541">
                  <a:moveTo>
                    <a:pt x="252" y="185"/>
                  </a:moveTo>
                  <a:cubicBezTo>
                    <a:pt x="252" y="160"/>
                    <a:pt x="231" y="108"/>
                    <a:pt x="195" y="108"/>
                  </a:cubicBezTo>
                  <a:cubicBezTo>
                    <a:pt x="175" y="108"/>
                    <a:pt x="159" y="119"/>
                    <a:pt x="159" y="155"/>
                  </a:cubicBezTo>
                  <a:cubicBezTo>
                    <a:pt x="159" y="185"/>
                    <a:pt x="175" y="232"/>
                    <a:pt x="211" y="232"/>
                  </a:cubicBezTo>
                  <a:cubicBezTo>
                    <a:pt x="211" y="232"/>
                    <a:pt x="252" y="227"/>
                    <a:pt x="252" y="185"/>
                  </a:cubicBezTo>
                  <a:close/>
                  <a:moveTo>
                    <a:pt x="231" y="319"/>
                  </a:moveTo>
                  <a:lnTo>
                    <a:pt x="226" y="319"/>
                  </a:lnTo>
                  <a:lnTo>
                    <a:pt x="226" y="319"/>
                  </a:lnTo>
                  <a:cubicBezTo>
                    <a:pt x="216" y="319"/>
                    <a:pt x="195" y="324"/>
                    <a:pt x="175" y="329"/>
                  </a:cubicBezTo>
                  <a:cubicBezTo>
                    <a:pt x="159" y="335"/>
                    <a:pt x="139" y="345"/>
                    <a:pt x="139" y="370"/>
                  </a:cubicBezTo>
                  <a:cubicBezTo>
                    <a:pt x="139" y="401"/>
                    <a:pt x="164" y="432"/>
                    <a:pt x="216" y="432"/>
                  </a:cubicBezTo>
                  <a:cubicBezTo>
                    <a:pt x="257" y="432"/>
                    <a:pt x="282" y="406"/>
                    <a:pt x="282" y="381"/>
                  </a:cubicBezTo>
                  <a:cubicBezTo>
                    <a:pt x="282" y="360"/>
                    <a:pt x="267" y="345"/>
                    <a:pt x="231" y="319"/>
                  </a:cubicBezTo>
                  <a:close/>
                  <a:moveTo>
                    <a:pt x="488" y="0"/>
                  </a:moveTo>
                  <a:lnTo>
                    <a:pt x="56" y="0"/>
                  </a:lnTo>
                  <a:cubicBezTo>
                    <a:pt x="26" y="0"/>
                    <a:pt x="0" y="26"/>
                    <a:pt x="0" y="57"/>
                  </a:cubicBezTo>
                  <a:lnTo>
                    <a:pt x="0" y="484"/>
                  </a:lnTo>
                  <a:cubicBezTo>
                    <a:pt x="0" y="514"/>
                    <a:pt x="26" y="540"/>
                    <a:pt x="56" y="540"/>
                  </a:cubicBezTo>
                  <a:lnTo>
                    <a:pt x="488" y="540"/>
                  </a:lnTo>
                  <a:cubicBezTo>
                    <a:pt x="514" y="540"/>
                    <a:pt x="539" y="514"/>
                    <a:pt x="539" y="484"/>
                  </a:cubicBezTo>
                  <a:lnTo>
                    <a:pt x="539" y="57"/>
                  </a:lnTo>
                  <a:cubicBezTo>
                    <a:pt x="539" y="26"/>
                    <a:pt x="514" y="0"/>
                    <a:pt x="488" y="0"/>
                  </a:cubicBezTo>
                  <a:close/>
                  <a:moveTo>
                    <a:pt x="195" y="463"/>
                  </a:moveTo>
                  <a:cubicBezTo>
                    <a:pt x="118" y="463"/>
                    <a:pt x="82" y="422"/>
                    <a:pt x="82" y="386"/>
                  </a:cubicBezTo>
                  <a:cubicBezTo>
                    <a:pt x="82" y="370"/>
                    <a:pt x="87" y="340"/>
                    <a:pt x="123" y="319"/>
                  </a:cubicBezTo>
                  <a:cubicBezTo>
                    <a:pt x="144" y="304"/>
                    <a:pt x="169" y="299"/>
                    <a:pt x="205" y="293"/>
                  </a:cubicBezTo>
                  <a:cubicBezTo>
                    <a:pt x="200" y="288"/>
                    <a:pt x="200" y="283"/>
                    <a:pt x="200" y="268"/>
                  </a:cubicBezTo>
                  <a:cubicBezTo>
                    <a:pt x="200" y="263"/>
                    <a:pt x="200" y="263"/>
                    <a:pt x="200" y="252"/>
                  </a:cubicBezTo>
                  <a:lnTo>
                    <a:pt x="190" y="252"/>
                  </a:lnTo>
                  <a:cubicBezTo>
                    <a:pt x="139" y="252"/>
                    <a:pt x="103" y="216"/>
                    <a:pt x="103" y="175"/>
                  </a:cubicBezTo>
                  <a:cubicBezTo>
                    <a:pt x="103" y="129"/>
                    <a:pt x="139" y="78"/>
                    <a:pt x="216" y="78"/>
                  </a:cubicBezTo>
                  <a:lnTo>
                    <a:pt x="329" y="78"/>
                  </a:lnTo>
                  <a:lnTo>
                    <a:pt x="318" y="88"/>
                  </a:lnTo>
                  <a:lnTo>
                    <a:pt x="303" y="103"/>
                  </a:lnTo>
                  <a:lnTo>
                    <a:pt x="298" y="108"/>
                  </a:lnTo>
                  <a:lnTo>
                    <a:pt x="277" y="108"/>
                  </a:lnTo>
                  <a:cubicBezTo>
                    <a:pt x="288" y="119"/>
                    <a:pt x="303" y="134"/>
                    <a:pt x="303" y="165"/>
                  </a:cubicBezTo>
                  <a:cubicBezTo>
                    <a:pt x="303" y="206"/>
                    <a:pt x="282" y="221"/>
                    <a:pt x="262" y="237"/>
                  </a:cubicBezTo>
                  <a:cubicBezTo>
                    <a:pt x="257" y="242"/>
                    <a:pt x="252" y="247"/>
                    <a:pt x="252" y="257"/>
                  </a:cubicBezTo>
                  <a:cubicBezTo>
                    <a:pt x="252" y="268"/>
                    <a:pt x="257" y="273"/>
                    <a:pt x="262" y="273"/>
                  </a:cubicBezTo>
                  <a:cubicBezTo>
                    <a:pt x="262" y="278"/>
                    <a:pt x="267" y="278"/>
                    <a:pt x="272" y="283"/>
                  </a:cubicBezTo>
                  <a:cubicBezTo>
                    <a:pt x="293" y="299"/>
                    <a:pt x="324" y="314"/>
                    <a:pt x="324" y="360"/>
                  </a:cubicBezTo>
                  <a:cubicBezTo>
                    <a:pt x="324" y="406"/>
                    <a:pt x="288" y="463"/>
                    <a:pt x="195" y="463"/>
                  </a:cubicBezTo>
                  <a:close/>
                  <a:moveTo>
                    <a:pt x="457" y="273"/>
                  </a:moveTo>
                  <a:lnTo>
                    <a:pt x="406" y="273"/>
                  </a:lnTo>
                  <a:lnTo>
                    <a:pt x="406" y="324"/>
                  </a:lnTo>
                  <a:lnTo>
                    <a:pt x="380" y="324"/>
                  </a:lnTo>
                  <a:lnTo>
                    <a:pt x="380" y="273"/>
                  </a:lnTo>
                  <a:lnTo>
                    <a:pt x="324" y="273"/>
                  </a:lnTo>
                  <a:lnTo>
                    <a:pt x="324" y="242"/>
                  </a:lnTo>
                  <a:lnTo>
                    <a:pt x="380" y="242"/>
                  </a:lnTo>
                  <a:lnTo>
                    <a:pt x="380" y="191"/>
                  </a:lnTo>
                  <a:lnTo>
                    <a:pt x="406" y="191"/>
                  </a:lnTo>
                  <a:lnTo>
                    <a:pt x="406" y="242"/>
                  </a:lnTo>
                  <a:lnTo>
                    <a:pt x="457" y="242"/>
                  </a:lnTo>
                  <a:lnTo>
                    <a:pt x="457" y="273"/>
                  </a:lnTo>
                  <a:close/>
                </a:path>
              </a:pathLst>
            </a:custGeom>
            <a:grpFill/>
            <a:ln>
              <a:noFill/>
            </a:ln>
            <a:effectLst/>
          </p:spPr>
          <p:txBody>
            <a:bodyPr wrap="none" anchor="ctr"/>
            <a:lstStyle/>
            <a:p>
              <a:endParaRPr lang="en-US"/>
            </a:p>
          </p:txBody>
        </p:sp>
        <p:sp>
          <p:nvSpPr>
            <p:cNvPr id="69" name="Freeform 31"/>
            <p:cNvSpPr>
              <a:spLocks noChangeAspect="1" noChangeArrowheads="1"/>
            </p:cNvSpPr>
            <p:nvPr/>
          </p:nvSpPr>
          <p:spPr bwMode="auto">
            <a:xfrm>
              <a:off x="2473298" y="5946011"/>
              <a:ext cx="362785" cy="365760"/>
            </a:xfrm>
            <a:custGeom>
              <a:avLst/>
              <a:gdLst>
                <a:gd name="T0" fmla="*/ 483 w 536"/>
                <a:gd name="T1" fmla="*/ 0 h 541"/>
                <a:gd name="T2" fmla="*/ 51 w 536"/>
                <a:gd name="T3" fmla="*/ 0 h 541"/>
                <a:gd name="T4" fmla="*/ 0 w 536"/>
                <a:gd name="T5" fmla="*/ 57 h 541"/>
                <a:gd name="T6" fmla="*/ 0 w 536"/>
                <a:gd name="T7" fmla="*/ 484 h 541"/>
                <a:gd name="T8" fmla="*/ 51 w 536"/>
                <a:gd name="T9" fmla="*/ 540 h 541"/>
                <a:gd name="T10" fmla="*/ 483 w 536"/>
                <a:gd name="T11" fmla="*/ 540 h 541"/>
                <a:gd name="T12" fmla="*/ 535 w 536"/>
                <a:gd name="T13" fmla="*/ 484 h 541"/>
                <a:gd name="T14" fmla="*/ 535 w 536"/>
                <a:gd name="T15" fmla="*/ 57 h 541"/>
                <a:gd name="T16" fmla="*/ 483 w 536"/>
                <a:gd name="T17" fmla="*/ 0 h 541"/>
                <a:gd name="T18" fmla="*/ 159 w 536"/>
                <a:gd name="T19" fmla="*/ 458 h 541"/>
                <a:gd name="T20" fmla="*/ 82 w 536"/>
                <a:gd name="T21" fmla="*/ 458 h 541"/>
                <a:gd name="T22" fmla="*/ 82 w 536"/>
                <a:gd name="T23" fmla="*/ 216 h 541"/>
                <a:gd name="T24" fmla="*/ 159 w 536"/>
                <a:gd name="T25" fmla="*/ 216 h 541"/>
                <a:gd name="T26" fmla="*/ 159 w 536"/>
                <a:gd name="T27" fmla="*/ 458 h 541"/>
                <a:gd name="T28" fmla="*/ 118 w 536"/>
                <a:gd name="T29" fmla="*/ 170 h 541"/>
                <a:gd name="T30" fmla="*/ 72 w 536"/>
                <a:gd name="T31" fmla="*/ 124 h 541"/>
                <a:gd name="T32" fmla="*/ 118 w 536"/>
                <a:gd name="T33" fmla="*/ 72 h 541"/>
                <a:gd name="T34" fmla="*/ 170 w 536"/>
                <a:gd name="T35" fmla="*/ 124 h 541"/>
                <a:gd name="T36" fmla="*/ 118 w 536"/>
                <a:gd name="T37" fmla="*/ 170 h 541"/>
                <a:gd name="T38" fmla="*/ 457 w 536"/>
                <a:gd name="T39" fmla="*/ 458 h 541"/>
                <a:gd name="T40" fmla="*/ 375 w 536"/>
                <a:gd name="T41" fmla="*/ 458 h 541"/>
                <a:gd name="T42" fmla="*/ 375 w 536"/>
                <a:gd name="T43" fmla="*/ 314 h 541"/>
                <a:gd name="T44" fmla="*/ 334 w 536"/>
                <a:gd name="T45" fmla="*/ 278 h 541"/>
                <a:gd name="T46" fmla="*/ 293 w 536"/>
                <a:gd name="T47" fmla="*/ 314 h 541"/>
                <a:gd name="T48" fmla="*/ 293 w 536"/>
                <a:gd name="T49" fmla="*/ 458 h 541"/>
                <a:gd name="T50" fmla="*/ 216 w 536"/>
                <a:gd name="T51" fmla="*/ 458 h 541"/>
                <a:gd name="T52" fmla="*/ 216 w 536"/>
                <a:gd name="T53" fmla="*/ 216 h 541"/>
                <a:gd name="T54" fmla="*/ 293 w 536"/>
                <a:gd name="T55" fmla="*/ 216 h 541"/>
                <a:gd name="T56" fmla="*/ 293 w 536"/>
                <a:gd name="T57" fmla="*/ 247 h 541"/>
                <a:gd name="T58" fmla="*/ 360 w 536"/>
                <a:gd name="T59" fmla="*/ 211 h 541"/>
                <a:gd name="T60" fmla="*/ 457 w 536"/>
                <a:gd name="T61" fmla="*/ 304 h 541"/>
                <a:gd name="T62" fmla="*/ 457 w 536"/>
                <a:gd name="T63" fmla="*/ 458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36" h="541">
                  <a:moveTo>
                    <a:pt x="483" y="0"/>
                  </a:moveTo>
                  <a:lnTo>
                    <a:pt x="51" y="0"/>
                  </a:lnTo>
                  <a:cubicBezTo>
                    <a:pt x="26" y="0"/>
                    <a:pt x="0" y="26"/>
                    <a:pt x="0" y="57"/>
                  </a:cubicBezTo>
                  <a:lnTo>
                    <a:pt x="0" y="484"/>
                  </a:lnTo>
                  <a:cubicBezTo>
                    <a:pt x="0" y="514"/>
                    <a:pt x="26" y="540"/>
                    <a:pt x="51" y="540"/>
                  </a:cubicBezTo>
                  <a:lnTo>
                    <a:pt x="483" y="540"/>
                  </a:lnTo>
                  <a:cubicBezTo>
                    <a:pt x="514" y="540"/>
                    <a:pt x="535" y="514"/>
                    <a:pt x="535" y="484"/>
                  </a:cubicBezTo>
                  <a:lnTo>
                    <a:pt x="535" y="57"/>
                  </a:lnTo>
                  <a:cubicBezTo>
                    <a:pt x="535" y="26"/>
                    <a:pt x="514" y="0"/>
                    <a:pt x="483" y="0"/>
                  </a:cubicBezTo>
                  <a:close/>
                  <a:moveTo>
                    <a:pt x="159" y="458"/>
                  </a:moveTo>
                  <a:lnTo>
                    <a:pt x="82" y="458"/>
                  </a:lnTo>
                  <a:lnTo>
                    <a:pt x="82" y="216"/>
                  </a:lnTo>
                  <a:lnTo>
                    <a:pt x="159" y="216"/>
                  </a:lnTo>
                  <a:lnTo>
                    <a:pt x="159" y="458"/>
                  </a:lnTo>
                  <a:close/>
                  <a:moveTo>
                    <a:pt x="118" y="170"/>
                  </a:moveTo>
                  <a:cubicBezTo>
                    <a:pt x="93" y="170"/>
                    <a:pt x="72" y="150"/>
                    <a:pt x="72" y="124"/>
                  </a:cubicBezTo>
                  <a:cubicBezTo>
                    <a:pt x="72" y="98"/>
                    <a:pt x="90" y="72"/>
                    <a:pt x="118" y="72"/>
                  </a:cubicBezTo>
                  <a:cubicBezTo>
                    <a:pt x="147" y="72"/>
                    <a:pt x="170" y="98"/>
                    <a:pt x="170" y="124"/>
                  </a:cubicBezTo>
                  <a:cubicBezTo>
                    <a:pt x="170" y="150"/>
                    <a:pt x="149" y="170"/>
                    <a:pt x="118" y="170"/>
                  </a:cubicBezTo>
                  <a:close/>
                  <a:moveTo>
                    <a:pt x="457" y="458"/>
                  </a:moveTo>
                  <a:lnTo>
                    <a:pt x="375" y="458"/>
                  </a:lnTo>
                  <a:lnTo>
                    <a:pt x="375" y="314"/>
                  </a:lnTo>
                  <a:cubicBezTo>
                    <a:pt x="375" y="293"/>
                    <a:pt x="355" y="278"/>
                    <a:pt x="334" y="278"/>
                  </a:cubicBezTo>
                  <a:cubicBezTo>
                    <a:pt x="314" y="278"/>
                    <a:pt x="293" y="293"/>
                    <a:pt x="293" y="314"/>
                  </a:cubicBezTo>
                  <a:lnTo>
                    <a:pt x="293" y="458"/>
                  </a:lnTo>
                  <a:lnTo>
                    <a:pt x="216" y="458"/>
                  </a:lnTo>
                  <a:lnTo>
                    <a:pt x="216" y="216"/>
                  </a:lnTo>
                  <a:lnTo>
                    <a:pt x="293" y="216"/>
                  </a:lnTo>
                  <a:lnTo>
                    <a:pt x="293" y="247"/>
                  </a:lnTo>
                  <a:cubicBezTo>
                    <a:pt x="308" y="227"/>
                    <a:pt x="339" y="211"/>
                    <a:pt x="360" y="211"/>
                  </a:cubicBezTo>
                  <a:cubicBezTo>
                    <a:pt x="411" y="211"/>
                    <a:pt x="457" y="252"/>
                    <a:pt x="457" y="304"/>
                  </a:cubicBezTo>
                  <a:lnTo>
                    <a:pt x="457" y="458"/>
                  </a:lnTo>
                  <a:close/>
                </a:path>
              </a:pathLst>
            </a:custGeom>
            <a:grpFill/>
            <a:ln>
              <a:noFill/>
            </a:ln>
            <a:effectLst/>
          </p:spPr>
          <p:txBody>
            <a:bodyPr wrap="none" anchor="ctr"/>
            <a:lstStyle/>
            <a:p>
              <a:endParaRPr lang="en-US"/>
            </a:p>
          </p:txBody>
        </p:sp>
        <p:sp>
          <p:nvSpPr>
            <p:cNvPr id="70" name="Freeform 33"/>
            <p:cNvSpPr>
              <a:spLocks noChangeAspect="1" noChangeArrowheads="1"/>
            </p:cNvSpPr>
            <p:nvPr/>
          </p:nvSpPr>
          <p:spPr bwMode="auto">
            <a:xfrm>
              <a:off x="1602680" y="5939047"/>
              <a:ext cx="362785" cy="365760"/>
            </a:xfrm>
            <a:custGeom>
              <a:avLst/>
              <a:gdLst>
                <a:gd name="T0" fmla="*/ 483 w 540"/>
                <a:gd name="T1" fmla="*/ 0 h 541"/>
                <a:gd name="T2" fmla="*/ 56 w 540"/>
                <a:gd name="T3" fmla="*/ 0 h 541"/>
                <a:gd name="T4" fmla="*/ 0 w 540"/>
                <a:gd name="T5" fmla="*/ 57 h 541"/>
                <a:gd name="T6" fmla="*/ 0 w 540"/>
                <a:gd name="T7" fmla="*/ 484 h 541"/>
                <a:gd name="T8" fmla="*/ 56 w 540"/>
                <a:gd name="T9" fmla="*/ 540 h 541"/>
                <a:gd name="T10" fmla="*/ 483 w 540"/>
                <a:gd name="T11" fmla="*/ 540 h 541"/>
                <a:gd name="T12" fmla="*/ 539 w 540"/>
                <a:gd name="T13" fmla="*/ 484 h 541"/>
                <a:gd name="T14" fmla="*/ 539 w 540"/>
                <a:gd name="T15" fmla="*/ 57 h 541"/>
                <a:gd name="T16" fmla="*/ 483 w 540"/>
                <a:gd name="T17" fmla="*/ 0 h 541"/>
                <a:gd name="T18" fmla="*/ 375 w 540"/>
                <a:gd name="T19" fmla="*/ 242 h 541"/>
                <a:gd name="T20" fmla="*/ 298 w 540"/>
                <a:gd name="T21" fmla="*/ 242 h 541"/>
                <a:gd name="T22" fmla="*/ 298 w 540"/>
                <a:gd name="T23" fmla="*/ 350 h 541"/>
                <a:gd name="T24" fmla="*/ 323 w 540"/>
                <a:gd name="T25" fmla="*/ 381 h 541"/>
                <a:gd name="T26" fmla="*/ 375 w 540"/>
                <a:gd name="T27" fmla="*/ 381 h 541"/>
                <a:gd name="T28" fmla="*/ 375 w 540"/>
                <a:gd name="T29" fmla="*/ 458 h 541"/>
                <a:gd name="T30" fmla="*/ 318 w 540"/>
                <a:gd name="T31" fmla="*/ 463 h 541"/>
                <a:gd name="T32" fmla="*/ 215 w 540"/>
                <a:gd name="T33" fmla="*/ 370 h 541"/>
                <a:gd name="T34" fmla="*/ 215 w 540"/>
                <a:gd name="T35" fmla="*/ 242 h 541"/>
                <a:gd name="T36" fmla="*/ 159 w 540"/>
                <a:gd name="T37" fmla="*/ 242 h 541"/>
                <a:gd name="T38" fmla="*/ 159 w 540"/>
                <a:gd name="T39" fmla="*/ 170 h 541"/>
                <a:gd name="T40" fmla="*/ 236 w 540"/>
                <a:gd name="T41" fmla="*/ 83 h 541"/>
                <a:gd name="T42" fmla="*/ 298 w 540"/>
                <a:gd name="T43" fmla="*/ 83 h 541"/>
                <a:gd name="T44" fmla="*/ 298 w 540"/>
                <a:gd name="T45" fmla="*/ 165 h 541"/>
                <a:gd name="T46" fmla="*/ 375 w 540"/>
                <a:gd name="T47" fmla="*/ 165 h 541"/>
                <a:gd name="T48" fmla="*/ 375 w 540"/>
                <a:gd name="T49" fmla="*/ 242 h 5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540" h="541">
                  <a:moveTo>
                    <a:pt x="483" y="0"/>
                  </a:moveTo>
                  <a:lnTo>
                    <a:pt x="56" y="0"/>
                  </a:lnTo>
                  <a:cubicBezTo>
                    <a:pt x="25" y="0"/>
                    <a:pt x="0" y="26"/>
                    <a:pt x="0" y="57"/>
                  </a:cubicBezTo>
                  <a:lnTo>
                    <a:pt x="0" y="484"/>
                  </a:lnTo>
                  <a:cubicBezTo>
                    <a:pt x="0" y="514"/>
                    <a:pt x="25" y="540"/>
                    <a:pt x="56" y="540"/>
                  </a:cubicBezTo>
                  <a:lnTo>
                    <a:pt x="483" y="540"/>
                  </a:lnTo>
                  <a:cubicBezTo>
                    <a:pt x="513" y="540"/>
                    <a:pt x="539" y="514"/>
                    <a:pt x="539" y="484"/>
                  </a:cubicBezTo>
                  <a:lnTo>
                    <a:pt x="539" y="57"/>
                  </a:lnTo>
                  <a:cubicBezTo>
                    <a:pt x="539" y="26"/>
                    <a:pt x="513" y="0"/>
                    <a:pt x="483" y="0"/>
                  </a:cubicBezTo>
                  <a:close/>
                  <a:moveTo>
                    <a:pt x="375" y="242"/>
                  </a:moveTo>
                  <a:lnTo>
                    <a:pt x="298" y="242"/>
                  </a:lnTo>
                  <a:lnTo>
                    <a:pt x="298" y="350"/>
                  </a:lnTo>
                  <a:cubicBezTo>
                    <a:pt x="298" y="365"/>
                    <a:pt x="298" y="381"/>
                    <a:pt x="323" y="381"/>
                  </a:cubicBezTo>
                  <a:lnTo>
                    <a:pt x="375" y="381"/>
                  </a:lnTo>
                  <a:lnTo>
                    <a:pt x="375" y="458"/>
                  </a:lnTo>
                  <a:cubicBezTo>
                    <a:pt x="375" y="458"/>
                    <a:pt x="349" y="463"/>
                    <a:pt x="318" y="463"/>
                  </a:cubicBezTo>
                  <a:cubicBezTo>
                    <a:pt x="251" y="463"/>
                    <a:pt x="215" y="417"/>
                    <a:pt x="215" y="370"/>
                  </a:cubicBezTo>
                  <a:lnTo>
                    <a:pt x="215" y="242"/>
                  </a:lnTo>
                  <a:lnTo>
                    <a:pt x="159" y="242"/>
                  </a:lnTo>
                  <a:lnTo>
                    <a:pt x="159" y="170"/>
                  </a:lnTo>
                  <a:cubicBezTo>
                    <a:pt x="226" y="165"/>
                    <a:pt x="231" y="114"/>
                    <a:pt x="236" y="83"/>
                  </a:cubicBezTo>
                  <a:lnTo>
                    <a:pt x="298" y="83"/>
                  </a:lnTo>
                  <a:lnTo>
                    <a:pt x="298" y="165"/>
                  </a:lnTo>
                  <a:lnTo>
                    <a:pt x="375" y="165"/>
                  </a:lnTo>
                  <a:lnTo>
                    <a:pt x="375" y="242"/>
                  </a:lnTo>
                  <a:close/>
                </a:path>
              </a:pathLst>
            </a:custGeom>
            <a:grpFill/>
            <a:ln>
              <a:noFill/>
            </a:ln>
            <a:effectLst/>
          </p:spPr>
          <p:txBody>
            <a:bodyPr wrap="none" anchor="ctr"/>
            <a:lstStyle/>
            <a:p>
              <a:endParaRPr lang="en-US"/>
            </a:p>
          </p:txBody>
        </p:sp>
      </p:grpSp>
      <p:sp>
        <p:nvSpPr>
          <p:cNvPr id="71" name="Text Placeholder 3"/>
          <p:cNvSpPr txBox="1">
            <a:spLocks/>
          </p:cNvSpPr>
          <p:nvPr/>
        </p:nvSpPr>
        <p:spPr>
          <a:xfrm>
            <a:off x="9270501" y="4503042"/>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67" b="1" kern="1200" baseline="0">
                <a:solidFill>
                  <a:schemeClr val="tx1">
                    <a:lumMod val="65000"/>
                    <a:lumOff val="35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rgbClr val="BFBFBF"/>
                </a:solidFill>
              </a:rPr>
              <a:t>Lori Sager</a:t>
            </a:r>
          </a:p>
        </p:txBody>
      </p:sp>
      <p:sp>
        <p:nvSpPr>
          <p:cNvPr id="72" name="Text Placeholder 3"/>
          <p:cNvSpPr txBox="1">
            <a:spLocks/>
          </p:cNvSpPr>
          <p:nvPr/>
        </p:nvSpPr>
        <p:spPr>
          <a:xfrm flipH="1">
            <a:off x="9270501" y="4853046"/>
            <a:ext cx="2133600"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dirty="0">
                <a:solidFill>
                  <a:schemeClr val="bg1">
                    <a:lumMod val="75000"/>
                  </a:schemeClr>
                </a:solidFill>
              </a:rPr>
              <a:t>Customer Service</a:t>
            </a:r>
          </a:p>
        </p:txBody>
      </p:sp>
      <p:cxnSp>
        <p:nvCxnSpPr>
          <p:cNvPr id="73" name="Straight Connector 72"/>
          <p:cNvCxnSpPr/>
          <p:nvPr/>
        </p:nvCxnSpPr>
        <p:spPr>
          <a:xfrm>
            <a:off x="9118101" y="4817877"/>
            <a:ext cx="2438400" cy="2117"/>
          </a:xfrm>
          <a:prstGeom prst="line">
            <a:avLst/>
          </a:prstGeom>
          <a:ln w="19050">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74" name="Text Placeholder 3"/>
          <p:cNvSpPr txBox="1">
            <a:spLocks/>
          </p:cNvSpPr>
          <p:nvPr/>
        </p:nvSpPr>
        <p:spPr>
          <a:xfrm>
            <a:off x="9118101" y="5185200"/>
            <a:ext cx="2438400" cy="689707"/>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lumMod val="95000"/>
                  </a:schemeClr>
                </a:solidFill>
              </a:rPr>
              <a:t>Lorem ipsum dolor sit amet, consectetur adipiscing elit, sed do eiusmod tempor incididunt ut labore et dolore.</a:t>
            </a:r>
          </a:p>
        </p:txBody>
      </p:sp>
      <p:sp>
        <p:nvSpPr>
          <p:cNvPr id="75" name="TextBox 74"/>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76" name="TextBox 75"/>
          <p:cNvSpPr txBox="1"/>
          <p:nvPr/>
        </p:nvSpPr>
        <p:spPr>
          <a:xfrm>
            <a:off x="5314507" y="843004"/>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pic>
        <p:nvPicPr>
          <p:cNvPr id="77" name="Picture 76">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9594806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1000"/>
                                        <p:tgtEl>
                                          <p:spTgt spid="75"/>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76"/>
                                        </p:tgtEl>
                                        <p:attrNameLst>
                                          <p:attrName>style.visibility</p:attrName>
                                        </p:attrNameLst>
                                      </p:cBhvr>
                                      <p:to>
                                        <p:strVal val="visible"/>
                                      </p:to>
                                    </p:set>
                                    <p:animEffect transition="in" filter="wipe(left)">
                                      <p:cBhvr>
                                        <p:cTn id="11" dur="500"/>
                                        <p:tgtEl>
                                          <p:spTgt spid="76"/>
                                        </p:tgtEl>
                                      </p:cBhvr>
                                    </p:animEffect>
                                  </p:childTnLst>
                                </p:cTn>
                              </p:par>
                            </p:childTnLst>
                          </p:cTn>
                        </p:par>
                        <p:par>
                          <p:cTn id="12" fill="hold">
                            <p:stCondLst>
                              <p:cond delay="1500"/>
                            </p:stCondLst>
                            <p:childTnLst>
                              <p:par>
                                <p:cTn id="13" presetID="25"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p:cTn id="15" dur="125"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6" dur="125"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7" dur="125" accel="50000" fill="hold">
                                          <p:stCondLst>
                                            <p:cond delay="125"/>
                                          </p:stCondLst>
                                        </p:cTn>
                                        <p:tgtEl>
                                          <p:spTgt spid="2"/>
                                        </p:tgtEl>
                                        <p:attrNameLst>
                                          <p:attrName>ppt_w</p:attrName>
                                        </p:attrNameLst>
                                      </p:cBhvr>
                                      <p:tavLst>
                                        <p:tav tm="0">
                                          <p:val>
                                            <p:strVal val="#ppt_w*.05"/>
                                          </p:val>
                                        </p:tav>
                                        <p:tav tm="100000">
                                          <p:val>
                                            <p:strVal val="#ppt_w"/>
                                          </p:val>
                                        </p:tav>
                                      </p:tavLst>
                                    </p:anim>
                                    <p:anim calcmode="lin" valueType="num">
                                      <p:cBhvr>
                                        <p:cTn id="18" dur="250" fill="hold"/>
                                        <p:tgtEl>
                                          <p:spTgt spid="2"/>
                                        </p:tgtEl>
                                        <p:attrNameLst>
                                          <p:attrName>ppt_h</p:attrName>
                                        </p:attrNameLst>
                                      </p:cBhvr>
                                      <p:tavLst>
                                        <p:tav tm="0">
                                          <p:val>
                                            <p:strVal val="#ppt_h"/>
                                          </p:val>
                                        </p:tav>
                                        <p:tav tm="100000">
                                          <p:val>
                                            <p:strVal val="#ppt_h"/>
                                          </p:val>
                                        </p:tav>
                                      </p:tavLst>
                                    </p:anim>
                                    <p:anim calcmode="lin" valueType="num">
                                      <p:cBhvr>
                                        <p:cTn id="19" dur="125"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20" dur="125"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21" dur="125" accel="50000" fill="hold">
                                          <p:stCondLst>
                                            <p:cond delay="125"/>
                                          </p:stCondLst>
                                        </p:cTn>
                                        <p:tgtEl>
                                          <p:spTgt spid="2"/>
                                        </p:tgtEl>
                                        <p:attrNameLst>
                                          <p:attrName>ppt_y</p:attrName>
                                        </p:attrNameLst>
                                      </p:cBhvr>
                                      <p:tavLst>
                                        <p:tav tm="0">
                                          <p:val>
                                            <p:strVal val="#ppt_y+.1"/>
                                          </p:val>
                                        </p:tav>
                                        <p:tav tm="100000">
                                          <p:val>
                                            <p:strVal val="#ppt_y"/>
                                          </p:val>
                                        </p:tav>
                                      </p:tavLst>
                                    </p:anim>
                                    <p:animEffect transition="in" filter="fade">
                                      <p:cBhvr>
                                        <p:cTn id="22" dur="250" decel="50000">
                                          <p:stCondLst>
                                            <p:cond delay="0"/>
                                          </p:stCondLst>
                                        </p:cTn>
                                        <p:tgtEl>
                                          <p:spTgt spid="2"/>
                                        </p:tgtEl>
                                      </p:cBhvr>
                                    </p:animEffect>
                                  </p:childTnLst>
                                </p:cTn>
                              </p:par>
                            </p:childTnLst>
                          </p:cTn>
                        </p:par>
                        <p:par>
                          <p:cTn id="23" fill="hold">
                            <p:stCondLst>
                              <p:cond delay="1750"/>
                            </p:stCondLst>
                            <p:childTnLst>
                              <p:par>
                                <p:cTn id="24" presetID="25" presetClass="entr" presetSubtype="0" fill="hold" grpId="0" nodeType="afterEffect">
                                  <p:stCondLst>
                                    <p:cond delay="0"/>
                                  </p:stCondLst>
                                  <p:childTnLst>
                                    <p:set>
                                      <p:cBhvr>
                                        <p:cTn id="25" dur="1" fill="hold">
                                          <p:stCondLst>
                                            <p:cond delay="0"/>
                                          </p:stCondLst>
                                        </p:cTn>
                                        <p:tgtEl>
                                          <p:spTgt spid="3"/>
                                        </p:tgtEl>
                                        <p:attrNameLst>
                                          <p:attrName>style.visibility</p:attrName>
                                        </p:attrNameLst>
                                      </p:cBhvr>
                                      <p:to>
                                        <p:strVal val="visible"/>
                                      </p:to>
                                    </p:set>
                                    <p:anim calcmode="lin" valueType="num">
                                      <p:cBhvr>
                                        <p:cTn id="26" dur="125"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27" dur="125"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28" dur="125" accel="50000" fill="hold">
                                          <p:stCondLst>
                                            <p:cond delay="125"/>
                                          </p:stCondLst>
                                        </p:cTn>
                                        <p:tgtEl>
                                          <p:spTgt spid="3"/>
                                        </p:tgtEl>
                                        <p:attrNameLst>
                                          <p:attrName>ppt_w</p:attrName>
                                        </p:attrNameLst>
                                      </p:cBhvr>
                                      <p:tavLst>
                                        <p:tav tm="0">
                                          <p:val>
                                            <p:strVal val="#ppt_w*.05"/>
                                          </p:val>
                                        </p:tav>
                                        <p:tav tm="100000">
                                          <p:val>
                                            <p:strVal val="#ppt_w"/>
                                          </p:val>
                                        </p:tav>
                                      </p:tavLst>
                                    </p:anim>
                                    <p:anim calcmode="lin" valueType="num">
                                      <p:cBhvr>
                                        <p:cTn id="29" dur="250" fill="hold"/>
                                        <p:tgtEl>
                                          <p:spTgt spid="3"/>
                                        </p:tgtEl>
                                        <p:attrNameLst>
                                          <p:attrName>ppt_h</p:attrName>
                                        </p:attrNameLst>
                                      </p:cBhvr>
                                      <p:tavLst>
                                        <p:tav tm="0">
                                          <p:val>
                                            <p:strVal val="#ppt_h"/>
                                          </p:val>
                                        </p:tav>
                                        <p:tav tm="100000">
                                          <p:val>
                                            <p:strVal val="#ppt_h"/>
                                          </p:val>
                                        </p:tav>
                                      </p:tavLst>
                                    </p:anim>
                                    <p:anim calcmode="lin" valueType="num">
                                      <p:cBhvr>
                                        <p:cTn id="30" dur="125"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31" dur="125"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32" dur="125" accel="50000" fill="hold">
                                          <p:stCondLst>
                                            <p:cond delay="125"/>
                                          </p:stCondLst>
                                        </p:cTn>
                                        <p:tgtEl>
                                          <p:spTgt spid="3"/>
                                        </p:tgtEl>
                                        <p:attrNameLst>
                                          <p:attrName>ppt_y</p:attrName>
                                        </p:attrNameLst>
                                      </p:cBhvr>
                                      <p:tavLst>
                                        <p:tav tm="0">
                                          <p:val>
                                            <p:strVal val="#ppt_y+.1"/>
                                          </p:val>
                                        </p:tav>
                                        <p:tav tm="100000">
                                          <p:val>
                                            <p:strVal val="#ppt_y"/>
                                          </p:val>
                                        </p:tav>
                                      </p:tavLst>
                                    </p:anim>
                                    <p:animEffect transition="in" filter="fade">
                                      <p:cBhvr>
                                        <p:cTn id="33" dur="250" decel="50000">
                                          <p:stCondLst>
                                            <p:cond delay="0"/>
                                          </p:stCondLst>
                                        </p:cTn>
                                        <p:tgtEl>
                                          <p:spTgt spid="3"/>
                                        </p:tgtEl>
                                      </p:cBhvr>
                                    </p:animEffect>
                                  </p:childTnLst>
                                </p:cTn>
                              </p:par>
                            </p:childTnLst>
                          </p:cTn>
                        </p:par>
                        <p:par>
                          <p:cTn id="34" fill="hold">
                            <p:stCondLst>
                              <p:cond delay="2000"/>
                            </p:stCondLst>
                            <p:childTnLst>
                              <p:par>
                                <p:cTn id="35" presetID="25" presetClass="entr" presetSubtype="0" fill="hold" grpId="0" nodeType="afterEffect">
                                  <p:stCondLst>
                                    <p:cond delay="0"/>
                                  </p:stCondLst>
                                  <p:childTnLst>
                                    <p:set>
                                      <p:cBhvr>
                                        <p:cTn id="36" dur="1" fill="hold">
                                          <p:stCondLst>
                                            <p:cond delay="0"/>
                                          </p:stCondLst>
                                        </p:cTn>
                                        <p:tgtEl>
                                          <p:spTgt spid="4"/>
                                        </p:tgtEl>
                                        <p:attrNameLst>
                                          <p:attrName>style.visibility</p:attrName>
                                        </p:attrNameLst>
                                      </p:cBhvr>
                                      <p:to>
                                        <p:strVal val="visible"/>
                                      </p:to>
                                    </p:set>
                                    <p:anim calcmode="lin" valueType="num">
                                      <p:cBhvr>
                                        <p:cTn id="37" dur="125"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38" dur="125"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39" dur="125" accel="50000" fill="hold">
                                          <p:stCondLst>
                                            <p:cond delay="125"/>
                                          </p:stCondLst>
                                        </p:cTn>
                                        <p:tgtEl>
                                          <p:spTgt spid="4"/>
                                        </p:tgtEl>
                                        <p:attrNameLst>
                                          <p:attrName>ppt_w</p:attrName>
                                        </p:attrNameLst>
                                      </p:cBhvr>
                                      <p:tavLst>
                                        <p:tav tm="0">
                                          <p:val>
                                            <p:strVal val="#ppt_w*.05"/>
                                          </p:val>
                                        </p:tav>
                                        <p:tav tm="100000">
                                          <p:val>
                                            <p:strVal val="#ppt_w"/>
                                          </p:val>
                                        </p:tav>
                                      </p:tavLst>
                                    </p:anim>
                                    <p:anim calcmode="lin" valueType="num">
                                      <p:cBhvr>
                                        <p:cTn id="40" dur="250" fill="hold"/>
                                        <p:tgtEl>
                                          <p:spTgt spid="4"/>
                                        </p:tgtEl>
                                        <p:attrNameLst>
                                          <p:attrName>ppt_h</p:attrName>
                                        </p:attrNameLst>
                                      </p:cBhvr>
                                      <p:tavLst>
                                        <p:tav tm="0">
                                          <p:val>
                                            <p:strVal val="#ppt_h"/>
                                          </p:val>
                                        </p:tav>
                                        <p:tav tm="100000">
                                          <p:val>
                                            <p:strVal val="#ppt_h"/>
                                          </p:val>
                                        </p:tav>
                                      </p:tavLst>
                                    </p:anim>
                                    <p:anim calcmode="lin" valueType="num">
                                      <p:cBhvr>
                                        <p:cTn id="41" dur="125"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42" dur="125"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43" dur="125" accel="50000" fill="hold">
                                          <p:stCondLst>
                                            <p:cond delay="125"/>
                                          </p:stCondLst>
                                        </p:cTn>
                                        <p:tgtEl>
                                          <p:spTgt spid="4"/>
                                        </p:tgtEl>
                                        <p:attrNameLst>
                                          <p:attrName>ppt_y</p:attrName>
                                        </p:attrNameLst>
                                      </p:cBhvr>
                                      <p:tavLst>
                                        <p:tav tm="0">
                                          <p:val>
                                            <p:strVal val="#ppt_y+.1"/>
                                          </p:val>
                                        </p:tav>
                                        <p:tav tm="100000">
                                          <p:val>
                                            <p:strVal val="#ppt_y"/>
                                          </p:val>
                                        </p:tav>
                                      </p:tavLst>
                                    </p:anim>
                                    <p:animEffect transition="in" filter="fade">
                                      <p:cBhvr>
                                        <p:cTn id="44" dur="250" decel="50000">
                                          <p:stCondLst>
                                            <p:cond delay="0"/>
                                          </p:stCondLst>
                                        </p:cTn>
                                        <p:tgtEl>
                                          <p:spTgt spid="4"/>
                                        </p:tgtEl>
                                      </p:cBhvr>
                                    </p:animEffect>
                                  </p:childTnLst>
                                </p:cTn>
                              </p:par>
                            </p:childTnLst>
                          </p:cTn>
                        </p:par>
                        <p:par>
                          <p:cTn id="45" fill="hold">
                            <p:stCondLst>
                              <p:cond delay="2250"/>
                            </p:stCondLst>
                            <p:childTnLst>
                              <p:par>
                                <p:cTn id="46" presetID="25" presetClass="entr" presetSubtype="0" fill="hold" grpId="0" nodeType="afterEffect">
                                  <p:stCondLst>
                                    <p:cond delay="0"/>
                                  </p:stCondLst>
                                  <p:childTnLst>
                                    <p:set>
                                      <p:cBhvr>
                                        <p:cTn id="47" dur="1" fill="hold">
                                          <p:stCondLst>
                                            <p:cond delay="0"/>
                                          </p:stCondLst>
                                        </p:cTn>
                                        <p:tgtEl>
                                          <p:spTgt spid="5"/>
                                        </p:tgtEl>
                                        <p:attrNameLst>
                                          <p:attrName>style.visibility</p:attrName>
                                        </p:attrNameLst>
                                      </p:cBhvr>
                                      <p:to>
                                        <p:strVal val="visible"/>
                                      </p:to>
                                    </p:set>
                                    <p:anim calcmode="lin" valueType="num">
                                      <p:cBhvr>
                                        <p:cTn id="48" dur="125"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49" dur="125"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50" dur="125" accel="50000" fill="hold">
                                          <p:stCondLst>
                                            <p:cond delay="125"/>
                                          </p:stCondLst>
                                        </p:cTn>
                                        <p:tgtEl>
                                          <p:spTgt spid="5"/>
                                        </p:tgtEl>
                                        <p:attrNameLst>
                                          <p:attrName>ppt_w</p:attrName>
                                        </p:attrNameLst>
                                      </p:cBhvr>
                                      <p:tavLst>
                                        <p:tav tm="0">
                                          <p:val>
                                            <p:strVal val="#ppt_w*.05"/>
                                          </p:val>
                                        </p:tav>
                                        <p:tav tm="100000">
                                          <p:val>
                                            <p:strVal val="#ppt_w"/>
                                          </p:val>
                                        </p:tav>
                                      </p:tavLst>
                                    </p:anim>
                                    <p:anim calcmode="lin" valueType="num">
                                      <p:cBhvr>
                                        <p:cTn id="51" dur="250" fill="hold"/>
                                        <p:tgtEl>
                                          <p:spTgt spid="5"/>
                                        </p:tgtEl>
                                        <p:attrNameLst>
                                          <p:attrName>ppt_h</p:attrName>
                                        </p:attrNameLst>
                                      </p:cBhvr>
                                      <p:tavLst>
                                        <p:tav tm="0">
                                          <p:val>
                                            <p:strVal val="#ppt_h"/>
                                          </p:val>
                                        </p:tav>
                                        <p:tav tm="100000">
                                          <p:val>
                                            <p:strVal val="#ppt_h"/>
                                          </p:val>
                                        </p:tav>
                                      </p:tavLst>
                                    </p:anim>
                                    <p:anim calcmode="lin" valueType="num">
                                      <p:cBhvr>
                                        <p:cTn id="52" dur="125"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53" dur="125"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54" dur="125" accel="50000" fill="hold">
                                          <p:stCondLst>
                                            <p:cond delay="125"/>
                                          </p:stCondLst>
                                        </p:cTn>
                                        <p:tgtEl>
                                          <p:spTgt spid="5"/>
                                        </p:tgtEl>
                                        <p:attrNameLst>
                                          <p:attrName>ppt_y</p:attrName>
                                        </p:attrNameLst>
                                      </p:cBhvr>
                                      <p:tavLst>
                                        <p:tav tm="0">
                                          <p:val>
                                            <p:strVal val="#ppt_y+.1"/>
                                          </p:val>
                                        </p:tav>
                                        <p:tav tm="100000">
                                          <p:val>
                                            <p:strVal val="#ppt_y"/>
                                          </p:val>
                                        </p:tav>
                                      </p:tavLst>
                                    </p:anim>
                                    <p:animEffect transition="in" filter="fade">
                                      <p:cBhvr>
                                        <p:cTn id="55" dur="250" decel="50000">
                                          <p:stCondLst>
                                            <p:cond delay="0"/>
                                          </p:stCondLst>
                                        </p:cTn>
                                        <p:tgtEl>
                                          <p:spTgt spid="5"/>
                                        </p:tgtEl>
                                      </p:cBhvr>
                                    </p:animEffect>
                                  </p:childTnLst>
                                </p:cTn>
                              </p:par>
                            </p:childTnLst>
                          </p:cTn>
                        </p:par>
                        <p:par>
                          <p:cTn id="56" fill="hold">
                            <p:stCondLst>
                              <p:cond delay="2500"/>
                            </p:stCondLst>
                            <p:childTnLst>
                              <p:par>
                                <p:cTn id="57" presetID="42" presetClass="entr" presetSubtype="0" fill="hold" grpId="0" nodeType="afterEffect">
                                  <p:stCondLst>
                                    <p:cond delay="0"/>
                                  </p:stCondLst>
                                  <p:childTnLst>
                                    <p:set>
                                      <p:cBhvr>
                                        <p:cTn id="58" dur="1" fill="hold">
                                          <p:stCondLst>
                                            <p:cond delay="0"/>
                                          </p:stCondLst>
                                        </p:cTn>
                                        <p:tgtEl>
                                          <p:spTgt spid="41">
                                            <p:txEl>
                                              <p:pRg st="0" end="0"/>
                                            </p:txEl>
                                          </p:spTgt>
                                        </p:tgtEl>
                                        <p:attrNameLst>
                                          <p:attrName>style.visibility</p:attrName>
                                        </p:attrNameLst>
                                      </p:cBhvr>
                                      <p:to>
                                        <p:strVal val="visible"/>
                                      </p:to>
                                    </p:set>
                                    <p:animEffect transition="in" filter="fade">
                                      <p:cBhvr>
                                        <p:cTn id="59" dur="1000"/>
                                        <p:tgtEl>
                                          <p:spTgt spid="41">
                                            <p:txEl>
                                              <p:pRg st="0" end="0"/>
                                            </p:txEl>
                                          </p:spTgt>
                                        </p:tgtEl>
                                      </p:cBhvr>
                                    </p:animEffect>
                                    <p:anim calcmode="lin" valueType="num">
                                      <p:cBhvr>
                                        <p:cTn id="60" dur="1000" fill="hold"/>
                                        <p:tgtEl>
                                          <p:spTgt spid="41">
                                            <p:txEl>
                                              <p:pRg st="0" end="0"/>
                                            </p:txEl>
                                          </p:spTgt>
                                        </p:tgtEl>
                                        <p:attrNameLst>
                                          <p:attrName>ppt_x</p:attrName>
                                        </p:attrNameLst>
                                      </p:cBhvr>
                                      <p:tavLst>
                                        <p:tav tm="0">
                                          <p:val>
                                            <p:strVal val="#ppt_x"/>
                                          </p:val>
                                        </p:tav>
                                        <p:tav tm="100000">
                                          <p:val>
                                            <p:strVal val="#ppt_x"/>
                                          </p:val>
                                        </p:tav>
                                      </p:tavLst>
                                    </p:anim>
                                    <p:anim calcmode="lin" valueType="num">
                                      <p:cBhvr>
                                        <p:cTn id="61" dur="1000" fill="hold"/>
                                        <p:tgtEl>
                                          <p:spTgt spid="41">
                                            <p:txEl>
                                              <p:pRg st="0" end="0"/>
                                            </p:txEl>
                                          </p:spTgt>
                                        </p:tgtEl>
                                        <p:attrNameLst>
                                          <p:attrName>ppt_y</p:attrName>
                                        </p:attrNameLst>
                                      </p:cBhvr>
                                      <p:tavLst>
                                        <p:tav tm="0">
                                          <p:val>
                                            <p:strVal val="#ppt_y+.1"/>
                                          </p:val>
                                        </p:tav>
                                        <p:tav tm="100000">
                                          <p:val>
                                            <p:strVal val="#ppt_y"/>
                                          </p:val>
                                        </p:tav>
                                      </p:tavLst>
                                    </p:anim>
                                  </p:childTnLst>
                                </p:cTn>
                              </p:par>
                            </p:childTnLst>
                          </p:cTn>
                        </p:par>
                        <p:par>
                          <p:cTn id="62" fill="hold">
                            <p:stCondLst>
                              <p:cond delay="3500"/>
                            </p:stCondLst>
                            <p:childTnLst>
                              <p:par>
                                <p:cTn id="63" presetID="42" presetClass="entr" presetSubtype="0" fill="hold" nodeType="after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fade">
                                      <p:cBhvr>
                                        <p:cTn id="65" dur="1000"/>
                                        <p:tgtEl>
                                          <p:spTgt spid="43"/>
                                        </p:tgtEl>
                                      </p:cBhvr>
                                    </p:animEffect>
                                    <p:anim calcmode="lin" valueType="num">
                                      <p:cBhvr>
                                        <p:cTn id="66" dur="1000" fill="hold"/>
                                        <p:tgtEl>
                                          <p:spTgt spid="43"/>
                                        </p:tgtEl>
                                        <p:attrNameLst>
                                          <p:attrName>ppt_x</p:attrName>
                                        </p:attrNameLst>
                                      </p:cBhvr>
                                      <p:tavLst>
                                        <p:tav tm="0">
                                          <p:val>
                                            <p:strVal val="#ppt_x"/>
                                          </p:val>
                                        </p:tav>
                                        <p:tav tm="100000">
                                          <p:val>
                                            <p:strVal val="#ppt_x"/>
                                          </p:val>
                                        </p:tav>
                                      </p:tavLst>
                                    </p:anim>
                                    <p:anim calcmode="lin" valueType="num">
                                      <p:cBhvr>
                                        <p:cTn id="67" dur="1000" fill="hold"/>
                                        <p:tgtEl>
                                          <p:spTgt spid="43"/>
                                        </p:tgtEl>
                                        <p:attrNameLst>
                                          <p:attrName>ppt_y</p:attrName>
                                        </p:attrNameLst>
                                      </p:cBhvr>
                                      <p:tavLst>
                                        <p:tav tm="0">
                                          <p:val>
                                            <p:strVal val="#ppt_y+.1"/>
                                          </p:val>
                                        </p:tav>
                                        <p:tav tm="100000">
                                          <p:val>
                                            <p:strVal val="#ppt_y"/>
                                          </p:val>
                                        </p:tav>
                                      </p:tavLst>
                                    </p:anim>
                                  </p:childTnLst>
                                </p:cTn>
                              </p:par>
                            </p:childTnLst>
                          </p:cTn>
                        </p:par>
                        <p:par>
                          <p:cTn id="68" fill="hold">
                            <p:stCondLst>
                              <p:cond delay="4500"/>
                            </p:stCondLst>
                            <p:childTnLst>
                              <p:par>
                                <p:cTn id="69" presetID="42" presetClass="entr" presetSubtype="0" fill="hold" grpId="0" nodeType="afterEffect">
                                  <p:stCondLst>
                                    <p:cond delay="0"/>
                                  </p:stCondLst>
                                  <p:childTnLst>
                                    <p:set>
                                      <p:cBhvr>
                                        <p:cTn id="70" dur="1" fill="hold">
                                          <p:stCondLst>
                                            <p:cond delay="0"/>
                                          </p:stCondLst>
                                        </p:cTn>
                                        <p:tgtEl>
                                          <p:spTgt spid="42">
                                            <p:txEl>
                                              <p:pRg st="0" end="0"/>
                                            </p:txEl>
                                          </p:spTgt>
                                        </p:tgtEl>
                                        <p:attrNameLst>
                                          <p:attrName>style.visibility</p:attrName>
                                        </p:attrNameLst>
                                      </p:cBhvr>
                                      <p:to>
                                        <p:strVal val="visible"/>
                                      </p:to>
                                    </p:set>
                                    <p:animEffect transition="in" filter="fade">
                                      <p:cBhvr>
                                        <p:cTn id="71" dur="1000"/>
                                        <p:tgtEl>
                                          <p:spTgt spid="42">
                                            <p:txEl>
                                              <p:pRg st="0" end="0"/>
                                            </p:txEl>
                                          </p:spTgt>
                                        </p:tgtEl>
                                      </p:cBhvr>
                                    </p:animEffect>
                                    <p:anim calcmode="lin" valueType="num">
                                      <p:cBhvr>
                                        <p:cTn id="72" dur="1000" fill="hold"/>
                                        <p:tgtEl>
                                          <p:spTgt spid="42">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42">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5500"/>
                            </p:stCondLst>
                            <p:childTnLst>
                              <p:par>
                                <p:cTn id="75" presetID="42" presetClass="entr" presetSubtype="0" fill="hold" grpId="0" nodeType="afterEffect">
                                  <p:stCondLst>
                                    <p:cond delay="0"/>
                                  </p:stCondLst>
                                  <p:childTnLst>
                                    <p:set>
                                      <p:cBhvr>
                                        <p:cTn id="76" dur="1" fill="hold">
                                          <p:stCondLst>
                                            <p:cond delay="0"/>
                                          </p:stCondLst>
                                        </p:cTn>
                                        <p:tgtEl>
                                          <p:spTgt spid="44">
                                            <p:txEl>
                                              <p:pRg st="0" end="0"/>
                                            </p:txEl>
                                          </p:spTgt>
                                        </p:tgtEl>
                                        <p:attrNameLst>
                                          <p:attrName>style.visibility</p:attrName>
                                        </p:attrNameLst>
                                      </p:cBhvr>
                                      <p:to>
                                        <p:strVal val="visible"/>
                                      </p:to>
                                    </p:set>
                                    <p:animEffect transition="in" filter="fade">
                                      <p:cBhvr>
                                        <p:cTn id="77" dur="1000"/>
                                        <p:tgtEl>
                                          <p:spTgt spid="44">
                                            <p:txEl>
                                              <p:pRg st="0" end="0"/>
                                            </p:txEl>
                                          </p:spTgt>
                                        </p:tgtEl>
                                      </p:cBhvr>
                                    </p:animEffect>
                                    <p:anim calcmode="lin" valueType="num">
                                      <p:cBhvr>
                                        <p:cTn id="78"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80" fill="hold">
                            <p:stCondLst>
                              <p:cond delay="6500"/>
                            </p:stCondLst>
                            <p:childTnLst>
                              <p:par>
                                <p:cTn id="81" presetID="42" presetClass="entr" presetSubtype="0" fill="hold" nodeType="after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fade">
                                      <p:cBhvr>
                                        <p:cTn id="83" dur="1000"/>
                                        <p:tgtEl>
                                          <p:spTgt spid="35"/>
                                        </p:tgtEl>
                                      </p:cBhvr>
                                    </p:animEffect>
                                    <p:anim calcmode="lin" valueType="num">
                                      <p:cBhvr>
                                        <p:cTn id="84" dur="1000" fill="hold"/>
                                        <p:tgtEl>
                                          <p:spTgt spid="35"/>
                                        </p:tgtEl>
                                        <p:attrNameLst>
                                          <p:attrName>ppt_x</p:attrName>
                                        </p:attrNameLst>
                                      </p:cBhvr>
                                      <p:tavLst>
                                        <p:tav tm="0">
                                          <p:val>
                                            <p:strVal val="#ppt_x"/>
                                          </p:val>
                                        </p:tav>
                                        <p:tav tm="100000">
                                          <p:val>
                                            <p:strVal val="#ppt_x"/>
                                          </p:val>
                                        </p:tav>
                                      </p:tavLst>
                                    </p:anim>
                                    <p:anim calcmode="lin" valueType="num">
                                      <p:cBhvr>
                                        <p:cTn id="85" dur="1000" fill="hold"/>
                                        <p:tgtEl>
                                          <p:spTgt spid="35"/>
                                        </p:tgtEl>
                                        <p:attrNameLst>
                                          <p:attrName>ppt_y</p:attrName>
                                        </p:attrNameLst>
                                      </p:cBhvr>
                                      <p:tavLst>
                                        <p:tav tm="0">
                                          <p:val>
                                            <p:strVal val="#ppt_y+.1"/>
                                          </p:val>
                                        </p:tav>
                                        <p:tav tm="100000">
                                          <p:val>
                                            <p:strVal val="#ppt_y"/>
                                          </p:val>
                                        </p:tav>
                                      </p:tavLst>
                                    </p:anim>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51">
                                            <p:txEl>
                                              <p:pRg st="0" end="0"/>
                                            </p:txEl>
                                          </p:spTgt>
                                        </p:tgtEl>
                                        <p:attrNameLst>
                                          <p:attrName>style.visibility</p:attrName>
                                        </p:attrNameLst>
                                      </p:cBhvr>
                                      <p:to>
                                        <p:strVal val="visible"/>
                                      </p:to>
                                    </p:set>
                                    <p:animEffect transition="in" filter="fade">
                                      <p:cBhvr>
                                        <p:cTn id="89" dur="1000"/>
                                        <p:tgtEl>
                                          <p:spTgt spid="51">
                                            <p:txEl>
                                              <p:pRg st="0" end="0"/>
                                            </p:txEl>
                                          </p:spTgt>
                                        </p:tgtEl>
                                      </p:cBhvr>
                                    </p:animEffect>
                                    <p:anim calcmode="lin" valueType="num">
                                      <p:cBhvr>
                                        <p:cTn id="90" dur="1000" fill="hold"/>
                                        <p:tgtEl>
                                          <p:spTgt spid="51">
                                            <p:txEl>
                                              <p:pRg st="0" end="0"/>
                                            </p:txEl>
                                          </p:spTgt>
                                        </p:tgtEl>
                                        <p:attrNameLst>
                                          <p:attrName>ppt_x</p:attrName>
                                        </p:attrNameLst>
                                      </p:cBhvr>
                                      <p:tavLst>
                                        <p:tav tm="0">
                                          <p:val>
                                            <p:strVal val="#ppt_x"/>
                                          </p:val>
                                        </p:tav>
                                        <p:tav tm="100000">
                                          <p:val>
                                            <p:strVal val="#ppt_x"/>
                                          </p:val>
                                        </p:tav>
                                      </p:tavLst>
                                    </p:anim>
                                    <p:anim calcmode="lin" valueType="num">
                                      <p:cBhvr>
                                        <p:cTn id="91" dur="1000" fill="hold"/>
                                        <p:tgtEl>
                                          <p:spTgt spid="51">
                                            <p:txEl>
                                              <p:pRg st="0" end="0"/>
                                            </p:txEl>
                                          </p:spTgt>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42" presetClass="entr" presetSubtype="0" fill="hold" nodeType="afterEffect">
                                  <p:stCondLst>
                                    <p:cond delay="0"/>
                                  </p:stCondLst>
                                  <p:childTnLst>
                                    <p:set>
                                      <p:cBhvr>
                                        <p:cTn id="94" dur="1" fill="hold">
                                          <p:stCondLst>
                                            <p:cond delay="0"/>
                                          </p:stCondLst>
                                        </p:cTn>
                                        <p:tgtEl>
                                          <p:spTgt spid="53"/>
                                        </p:tgtEl>
                                        <p:attrNameLst>
                                          <p:attrName>style.visibility</p:attrName>
                                        </p:attrNameLst>
                                      </p:cBhvr>
                                      <p:to>
                                        <p:strVal val="visible"/>
                                      </p:to>
                                    </p:set>
                                    <p:animEffect transition="in" filter="fade">
                                      <p:cBhvr>
                                        <p:cTn id="95" dur="1000"/>
                                        <p:tgtEl>
                                          <p:spTgt spid="53"/>
                                        </p:tgtEl>
                                      </p:cBhvr>
                                    </p:animEffect>
                                    <p:anim calcmode="lin" valueType="num">
                                      <p:cBhvr>
                                        <p:cTn id="96" dur="1000" fill="hold"/>
                                        <p:tgtEl>
                                          <p:spTgt spid="53"/>
                                        </p:tgtEl>
                                        <p:attrNameLst>
                                          <p:attrName>ppt_x</p:attrName>
                                        </p:attrNameLst>
                                      </p:cBhvr>
                                      <p:tavLst>
                                        <p:tav tm="0">
                                          <p:val>
                                            <p:strVal val="#ppt_x"/>
                                          </p:val>
                                        </p:tav>
                                        <p:tav tm="100000">
                                          <p:val>
                                            <p:strVal val="#ppt_x"/>
                                          </p:val>
                                        </p:tav>
                                      </p:tavLst>
                                    </p:anim>
                                    <p:anim calcmode="lin" valueType="num">
                                      <p:cBhvr>
                                        <p:cTn id="97" dur="1000" fill="hold"/>
                                        <p:tgtEl>
                                          <p:spTgt spid="53"/>
                                        </p:tgtEl>
                                        <p:attrNameLst>
                                          <p:attrName>ppt_y</p:attrName>
                                        </p:attrNameLst>
                                      </p:cBhvr>
                                      <p:tavLst>
                                        <p:tav tm="0">
                                          <p:val>
                                            <p:strVal val="#ppt_y+.1"/>
                                          </p:val>
                                        </p:tav>
                                        <p:tav tm="100000">
                                          <p:val>
                                            <p:strVal val="#ppt_y"/>
                                          </p:val>
                                        </p:tav>
                                      </p:tavLst>
                                    </p:anim>
                                  </p:childTnLst>
                                </p:cTn>
                              </p:par>
                            </p:childTnLst>
                          </p:cTn>
                        </p:par>
                        <p:par>
                          <p:cTn id="98" fill="hold">
                            <p:stCondLst>
                              <p:cond delay="9500"/>
                            </p:stCondLst>
                            <p:childTnLst>
                              <p:par>
                                <p:cTn id="99" presetID="42" presetClass="entr" presetSubtype="0" fill="hold" grpId="0" nodeType="afterEffect">
                                  <p:stCondLst>
                                    <p:cond delay="0"/>
                                  </p:stCondLst>
                                  <p:childTnLst>
                                    <p:set>
                                      <p:cBhvr>
                                        <p:cTn id="100" dur="1" fill="hold">
                                          <p:stCondLst>
                                            <p:cond delay="0"/>
                                          </p:stCondLst>
                                        </p:cTn>
                                        <p:tgtEl>
                                          <p:spTgt spid="52">
                                            <p:txEl>
                                              <p:pRg st="0" end="0"/>
                                            </p:txEl>
                                          </p:spTgt>
                                        </p:tgtEl>
                                        <p:attrNameLst>
                                          <p:attrName>style.visibility</p:attrName>
                                        </p:attrNameLst>
                                      </p:cBhvr>
                                      <p:to>
                                        <p:strVal val="visible"/>
                                      </p:to>
                                    </p:set>
                                    <p:animEffect transition="in" filter="fade">
                                      <p:cBhvr>
                                        <p:cTn id="101" dur="1000"/>
                                        <p:tgtEl>
                                          <p:spTgt spid="52">
                                            <p:txEl>
                                              <p:pRg st="0" end="0"/>
                                            </p:txEl>
                                          </p:spTgt>
                                        </p:tgtEl>
                                      </p:cBhvr>
                                    </p:animEffect>
                                    <p:anim calcmode="lin" valueType="num">
                                      <p:cBhvr>
                                        <p:cTn id="102" dur="1000" fill="hold"/>
                                        <p:tgtEl>
                                          <p:spTgt spid="52">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52">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0500"/>
                            </p:stCondLst>
                            <p:childTnLst>
                              <p:par>
                                <p:cTn id="105" presetID="42" presetClass="entr" presetSubtype="0" fill="hold" grpId="0" nodeType="afterEffect">
                                  <p:stCondLst>
                                    <p:cond delay="0"/>
                                  </p:stCondLst>
                                  <p:childTnLst>
                                    <p:set>
                                      <p:cBhvr>
                                        <p:cTn id="106" dur="1" fill="hold">
                                          <p:stCondLst>
                                            <p:cond delay="0"/>
                                          </p:stCondLst>
                                        </p:cTn>
                                        <p:tgtEl>
                                          <p:spTgt spid="54">
                                            <p:txEl>
                                              <p:pRg st="0" end="0"/>
                                            </p:txEl>
                                          </p:spTgt>
                                        </p:tgtEl>
                                        <p:attrNameLst>
                                          <p:attrName>style.visibility</p:attrName>
                                        </p:attrNameLst>
                                      </p:cBhvr>
                                      <p:to>
                                        <p:strVal val="visible"/>
                                      </p:to>
                                    </p:set>
                                    <p:animEffect transition="in" filter="fade">
                                      <p:cBhvr>
                                        <p:cTn id="107" dur="1000"/>
                                        <p:tgtEl>
                                          <p:spTgt spid="54">
                                            <p:txEl>
                                              <p:pRg st="0" end="0"/>
                                            </p:txEl>
                                          </p:spTgt>
                                        </p:tgtEl>
                                      </p:cBhvr>
                                    </p:animEffect>
                                    <p:anim calcmode="lin" valueType="num">
                                      <p:cBhvr>
                                        <p:cTn id="108" dur="1000" fill="hold"/>
                                        <p:tgtEl>
                                          <p:spTgt spid="54">
                                            <p:txEl>
                                              <p:pRg st="0" end="0"/>
                                            </p:txEl>
                                          </p:spTgt>
                                        </p:tgtEl>
                                        <p:attrNameLst>
                                          <p:attrName>ppt_x</p:attrName>
                                        </p:attrNameLst>
                                      </p:cBhvr>
                                      <p:tavLst>
                                        <p:tav tm="0">
                                          <p:val>
                                            <p:strVal val="#ppt_x"/>
                                          </p:val>
                                        </p:tav>
                                        <p:tav tm="100000">
                                          <p:val>
                                            <p:strVal val="#ppt_x"/>
                                          </p:val>
                                        </p:tav>
                                      </p:tavLst>
                                    </p:anim>
                                    <p:anim calcmode="lin" valueType="num">
                                      <p:cBhvr>
                                        <p:cTn id="109" dur="1000" fill="hold"/>
                                        <p:tgtEl>
                                          <p:spTgt spid="54">
                                            <p:txEl>
                                              <p:pRg st="0" end="0"/>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1500"/>
                            </p:stCondLst>
                            <p:childTnLst>
                              <p:par>
                                <p:cTn id="111" presetID="42" presetClass="entr" presetSubtype="0" fill="hold" nodeType="afterEffect">
                                  <p:stCondLst>
                                    <p:cond delay="0"/>
                                  </p:stCondLst>
                                  <p:childTnLst>
                                    <p:set>
                                      <p:cBhvr>
                                        <p:cTn id="112" dur="1" fill="hold">
                                          <p:stCondLst>
                                            <p:cond delay="0"/>
                                          </p:stCondLst>
                                        </p:cTn>
                                        <p:tgtEl>
                                          <p:spTgt spid="45"/>
                                        </p:tgtEl>
                                        <p:attrNameLst>
                                          <p:attrName>style.visibility</p:attrName>
                                        </p:attrNameLst>
                                      </p:cBhvr>
                                      <p:to>
                                        <p:strVal val="visible"/>
                                      </p:to>
                                    </p:set>
                                    <p:animEffect transition="in" filter="fade">
                                      <p:cBhvr>
                                        <p:cTn id="113" dur="1000"/>
                                        <p:tgtEl>
                                          <p:spTgt spid="45"/>
                                        </p:tgtEl>
                                      </p:cBhvr>
                                    </p:animEffect>
                                    <p:anim calcmode="lin" valueType="num">
                                      <p:cBhvr>
                                        <p:cTn id="114" dur="1000" fill="hold"/>
                                        <p:tgtEl>
                                          <p:spTgt spid="45"/>
                                        </p:tgtEl>
                                        <p:attrNameLst>
                                          <p:attrName>ppt_x</p:attrName>
                                        </p:attrNameLst>
                                      </p:cBhvr>
                                      <p:tavLst>
                                        <p:tav tm="0">
                                          <p:val>
                                            <p:strVal val="#ppt_x"/>
                                          </p:val>
                                        </p:tav>
                                        <p:tav tm="100000">
                                          <p:val>
                                            <p:strVal val="#ppt_x"/>
                                          </p:val>
                                        </p:tav>
                                      </p:tavLst>
                                    </p:anim>
                                    <p:anim calcmode="lin" valueType="num">
                                      <p:cBhvr>
                                        <p:cTn id="115" dur="1000" fill="hold"/>
                                        <p:tgtEl>
                                          <p:spTgt spid="45"/>
                                        </p:tgtEl>
                                        <p:attrNameLst>
                                          <p:attrName>ppt_y</p:attrName>
                                        </p:attrNameLst>
                                      </p:cBhvr>
                                      <p:tavLst>
                                        <p:tav tm="0">
                                          <p:val>
                                            <p:strVal val="#ppt_y+.1"/>
                                          </p:val>
                                        </p:tav>
                                        <p:tav tm="100000">
                                          <p:val>
                                            <p:strVal val="#ppt_y"/>
                                          </p:val>
                                        </p:tav>
                                      </p:tavLst>
                                    </p:anim>
                                  </p:childTnLst>
                                </p:cTn>
                              </p:par>
                            </p:childTnLst>
                          </p:cTn>
                        </p:par>
                        <p:par>
                          <p:cTn id="116" fill="hold">
                            <p:stCondLst>
                              <p:cond delay="12500"/>
                            </p:stCondLst>
                            <p:childTnLst>
                              <p:par>
                                <p:cTn id="117" presetID="42" presetClass="entr" presetSubtype="0" fill="hold" grpId="0" nodeType="afterEffect">
                                  <p:stCondLst>
                                    <p:cond delay="0"/>
                                  </p:stCondLst>
                                  <p:childTnLst>
                                    <p:set>
                                      <p:cBhvr>
                                        <p:cTn id="118" dur="1" fill="hold">
                                          <p:stCondLst>
                                            <p:cond delay="0"/>
                                          </p:stCondLst>
                                        </p:cTn>
                                        <p:tgtEl>
                                          <p:spTgt spid="61">
                                            <p:txEl>
                                              <p:pRg st="0" end="0"/>
                                            </p:txEl>
                                          </p:spTgt>
                                        </p:tgtEl>
                                        <p:attrNameLst>
                                          <p:attrName>style.visibility</p:attrName>
                                        </p:attrNameLst>
                                      </p:cBhvr>
                                      <p:to>
                                        <p:strVal val="visible"/>
                                      </p:to>
                                    </p:set>
                                    <p:animEffect transition="in" filter="fade">
                                      <p:cBhvr>
                                        <p:cTn id="119" dur="1000"/>
                                        <p:tgtEl>
                                          <p:spTgt spid="61">
                                            <p:txEl>
                                              <p:pRg st="0" end="0"/>
                                            </p:txEl>
                                          </p:spTgt>
                                        </p:tgtEl>
                                      </p:cBhvr>
                                    </p:animEffect>
                                    <p:anim calcmode="lin" valueType="num">
                                      <p:cBhvr>
                                        <p:cTn id="120" dur="1000" fill="hold"/>
                                        <p:tgtEl>
                                          <p:spTgt spid="61">
                                            <p:txEl>
                                              <p:pRg st="0" end="0"/>
                                            </p:txEl>
                                          </p:spTgt>
                                        </p:tgtEl>
                                        <p:attrNameLst>
                                          <p:attrName>ppt_x</p:attrName>
                                        </p:attrNameLst>
                                      </p:cBhvr>
                                      <p:tavLst>
                                        <p:tav tm="0">
                                          <p:val>
                                            <p:strVal val="#ppt_x"/>
                                          </p:val>
                                        </p:tav>
                                        <p:tav tm="100000">
                                          <p:val>
                                            <p:strVal val="#ppt_x"/>
                                          </p:val>
                                        </p:tav>
                                      </p:tavLst>
                                    </p:anim>
                                    <p:anim calcmode="lin" valueType="num">
                                      <p:cBhvr>
                                        <p:cTn id="121" dur="1000" fill="hold"/>
                                        <p:tgtEl>
                                          <p:spTgt spid="61">
                                            <p:txEl>
                                              <p:pRg st="0" end="0"/>
                                            </p:txEl>
                                          </p:spTgt>
                                        </p:tgtEl>
                                        <p:attrNameLst>
                                          <p:attrName>ppt_y</p:attrName>
                                        </p:attrNameLst>
                                      </p:cBhvr>
                                      <p:tavLst>
                                        <p:tav tm="0">
                                          <p:val>
                                            <p:strVal val="#ppt_y+.1"/>
                                          </p:val>
                                        </p:tav>
                                        <p:tav tm="100000">
                                          <p:val>
                                            <p:strVal val="#ppt_y"/>
                                          </p:val>
                                        </p:tav>
                                      </p:tavLst>
                                    </p:anim>
                                  </p:childTnLst>
                                </p:cTn>
                              </p:par>
                            </p:childTnLst>
                          </p:cTn>
                        </p:par>
                        <p:par>
                          <p:cTn id="122" fill="hold">
                            <p:stCondLst>
                              <p:cond delay="13500"/>
                            </p:stCondLst>
                            <p:childTnLst>
                              <p:par>
                                <p:cTn id="123" presetID="42" presetClass="entr" presetSubtype="0" fill="hold" nodeType="afterEffect">
                                  <p:stCondLst>
                                    <p:cond delay="0"/>
                                  </p:stCondLst>
                                  <p:childTnLst>
                                    <p:set>
                                      <p:cBhvr>
                                        <p:cTn id="124" dur="1" fill="hold">
                                          <p:stCondLst>
                                            <p:cond delay="0"/>
                                          </p:stCondLst>
                                        </p:cTn>
                                        <p:tgtEl>
                                          <p:spTgt spid="63"/>
                                        </p:tgtEl>
                                        <p:attrNameLst>
                                          <p:attrName>style.visibility</p:attrName>
                                        </p:attrNameLst>
                                      </p:cBhvr>
                                      <p:to>
                                        <p:strVal val="visible"/>
                                      </p:to>
                                    </p:set>
                                    <p:animEffect transition="in" filter="fade">
                                      <p:cBhvr>
                                        <p:cTn id="125" dur="1000"/>
                                        <p:tgtEl>
                                          <p:spTgt spid="63"/>
                                        </p:tgtEl>
                                      </p:cBhvr>
                                    </p:animEffect>
                                    <p:anim calcmode="lin" valueType="num">
                                      <p:cBhvr>
                                        <p:cTn id="126" dur="1000" fill="hold"/>
                                        <p:tgtEl>
                                          <p:spTgt spid="63"/>
                                        </p:tgtEl>
                                        <p:attrNameLst>
                                          <p:attrName>ppt_x</p:attrName>
                                        </p:attrNameLst>
                                      </p:cBhvr>
                                      <p:tavLst>
                                        <p:tav tm="0">
                                          <p:val>
                                            <p:strVal val="#ppt_x"/>
                                          </p:val>
                                        </p:tav>
                                        <p:tav tm="100000">
                                          <p:val>
                                            <p:strVal val="#ppt_x"/>
                                          </p:val>
                                        </p:tav>
                                      </p:tavLst>
                                    </p:anim>
                                    <p:anim calcmode="lin" valueType="num">
                                      <p:cBhvr>
                                        <p:cTn id="127" dur="1000" fill="hold"/>
                                        <p:tgtEl>
                                          <p:spTgt spid="63"/>
                                        </p:tgtEl>
                                        <p:attrNameLst>
                                          <p:attrName>ppt_y</p:attrName>
                                        </p:attrNameLst>
                                      </p:cBhvr>
                                      <p:tavLst>
                                        <p:tav tm="0">
                                          <p:val>
                                            <p:strVal val="#ppt_y+.1"/>
                                          </p:val>
                                        </p:tav>
                                        <p:tav tm="100000">
                                          <p:val>
                                            <p:strVal val="#ppt_y"/>
                                          </p:val>
                                        </p:tav>
                                      </p:tavLst>
                                    </p:anim>
                                  </p:childTnLst>
                                </p:cTn>
                              </p:par>
                            </p:childTnLst>
                          </p:cTn>
                        </p:par>
                        <p:par>
                          <p:cTn id="128" fill="hold">
                            <p:stCondLst>
                              <p:cond delay="14500"/>
                            </p:stCondLst>
                            <p:childTnLst>
                              <p:par>
                                <p:cTn id="129" presetID="42" presetClass="entr" presetSubtype="0" fill="hold" grpId="0" nodeType="afterEffect">
                                  <p:stCondLst>
                                    <p:cond delay="0"/>
                                  </p:stCondLst>
                                  <p:childTnLst>
                                    <p:set>
                                      <p:cBhvr>
                                        <p:cTn id="130" dur="1" fill="hold">
                                          <p:stCondLst>
                                            <p:cond delay="0"/>
                                          </p:stCondLst>
                                        </p:cTn>
                                        <p:tgtEl>
                                          <p:spTgt spid="62">
                                            <p:txEl>
                                              <p:pRg st="0" end="0"/>
                                            </p:txEl>
                                          </p:spTgt>
                                        </p:tgtEl>
                                        <p:attrNameLst>
                                          <p:attrName>style.visibility</p:attrName>
                                        </p:attrNameLst>
                                      </p:cBhvr>
                                      <p:to>
                                        <p:strVal val="visible"/>
                                      </p:to>
                                    </p:set>
                                    <p:animEffect transition="in" filter="fade">
                                      <p:cBhvr>
                                        <p:cTn id="131" dur="1000"/>
                                        <p:tgtEl>
                                          <p:spTgt spid="62">
                                            <p:txEl>
                                              <p:pRg st="0" end="0"/>
                                            </p:txEl>
                                          </p:spTgt>
                                        </p:tgtEl>
                                      </p:cBhvr>
                                    </p:animEffect>
                                    <p:anim calcmode="lin" valueType="num">
                                      <p:cBhvr>
                                        <p:cTn id="132" dur="10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33" dur="10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34" fill="hold">
                            <p:stCondLst>
                              <p:cond delay="15500"/>
                            </p:stCondLst>
                            <p:childTnLst>
                              <p:par>
                                <p:cTn id="135" presetID="42" presetClass="entr" presetSubtype="0" fill="hold" grpId="0" nodeType="afterEffect">
                                  <p:stCondLst>
                                    <p:cond delay="0"/>
                                  </p:stCondLst>
                                  <p:childTnLst>
                                    <p:set>
                                      <p:cBhvr>
                                        <p:cTn id="136" dur="1" fill="hold">
                                          <p:stCondLst>
                                            <p:cond delay="0"/>
                                          </p:stCondLst>
                                        </p:cTn>
                                        <p:tgtEl>
                                          <p:spTgt spid="64">
                                            <p:txEl>
                                              <p:pRg st="0" end="0"/>
                                            </p:txEl>
                                          </p:spTgt>
                                        </p:tgtEl>
                                        <p:attrNameLst>
                                          <p:attrName>style.visibility</p:attrName>
                                        </p:attrNameLst>
                                      </p:cBhvr>
                                      <p:to>
                                        <p:strVal val="visible"/>
                                      </p:to>
                                    </p:set>
                                    <p:animEffect transition="in" filter="fade">
                                      <p:cBhvr>
                                        <p:cTn id="137" dur="1000"/>
                                        <p:tgtEl>
                                          <p:spTgt spid="64">
                                            <p:txEl>
                                              <p:pRg st="0" end="0"/>
                                            </p:txEl>
                                          </p:spTgt>
                                        </p:tgtEl>
                                      </p:cBhvr>
                                    </p:animEffect>
                                    <p:anim calcmode="lin" valueType="num">
                                      <p:cBhvr>
                                        <p:cTn id="138" dur="1000" fill="hold"/>
                                        <p:tgtEl>
                                          <p:spTgt spid="64">
                                            <p:txEl>
                                              <p:pRg st="0" end="0"/>
                                            </p:txEl>
                                          </p:spTgt>
                                        </p:tgtEl>
                                        <p:attrNameLst>
                                          <p:attrName>ppt_x</p:attrName>
                                        </p:attrNameLst>
                                      </p:cBhvr>
                                      <p:tavLst>
                                        <p:tav tm="0">
                                          <p:val>
                                            <p:strVal val="#ppt_x"/>
                                          </p:val>
                                        </p:tav>
                                        <p:tav tm="100000">
                                          <p:val>
                                            <p:strVal val="#ppt_x"/>
                                          </p:val>
                                        </p:tav>
                                      </p:tavLst>
                                    </p:anim>
                                    <p:anim calcmode="lin" valueType="num">
                                      <p:cBhvr>
                                        <p:cTn id="139" dur="1000" fill="hold"/>
                                        <p:tgtEl>
                                          <p:spTgt spid="64">
                                            <p:txEl>
                                              <p:pRg st="0" end="0"/>
                                            </p:txEl>
                                          </p:spTgt>
                                        </p:tgtEl>
                                        <p:attrNameLst>
                                          <p:attrName>ppt_y</p:attrName>
                                        </p:attrNameLst>
                                      </p:cBhvr>
                                      <p:tavLst>
                                        <p:tav tm="0">
                                          <p:val>
                                            <p:strVal val="#ppt_y+.1"/>
                                          </p:val>
                                        </p:tav>
                                        <p:tav tm="100000">
                                          <p:val>
                                            <p:strVal val="#ppt_y"/>
                                          </p:val>
                                        </p:tav>
                                      </p:tavLst>
                                    </p:anim>
                                  </p:childTnLst>
                                </p:cTn>
                              </p:par>
                            </p:childTnLst>
                          </p:cTn>
                        </p:par>
                        <p:par>
                          <p:cTn id="140" fill="hold">
                            <p:stCondLst>
                              <p:cond delay="16500"/>
                            </p:stCondLst>
                            <p:childTnLst>
                              <p:par>
                                <p:cTn id="141" presetID="42" presetClass="entr" presetSubtype="0" fill="hold" nodeType="afterEffect">
                                  <p:stCondLst>
                                    <p:cond delay="0"/>
                                  </p:stCondLst>
                                  <p:childTnLst>
                                    <p:set>
                                      <p:cBhvr>
                                        <p:cTn id="142" dur="1" fill="hold">
                                          <p:stCondLst>
                                            <p:cond delay="0"/>
                                          </p:stCondLst>
                                        </p:cTn>
                                        <p:tgtEl>
                                          <p:spTgt spid="55"/>
                                        </p:tgtEl>
                                        <p:attrNameLst>
                                          <p:attrName>style.visibility</p:attrName>
                                        </p:attrNameLst>
                                      </p:cBhvr>
                                      <p:to>
                                        <p:strVal val="visible"/>
                                      </p:to>
                                    </p:set>
                                    <p:animEffect transition="in" filter="fade">
                                      <p:cBhvr>
                                        <p:cTn id="143" dur="1000"/>
                                        <p:tgtEl>
                                          <p:spTgt spid="55"/>
                                        </p:tgtEl>
                                      </p:cBhvr>
                                    </p:animEffect>
                                    <p:anim calcmode="lin" valueType="num">
                                      <p:cBhvr>
                                        <p:cTn id="144" dur="1000" fill="hold"/>
                                        <p:tgtEl>
                                          <p:spTgt spid="55"/>
                                        </p:tgtEl>
                                        <p:attrNameLst>
                                          <p:attrName>ppt_x</p:attrName>
                                        </p:attrNameLst>
                                      </p:cBhvr>
                                      <p:tavLst>
                                        <p:tav tm="0">
                                          <p:val>
                                            <p:strVal val="#ppt_x"/>
                                          </p:val>
                                        </p:tav>
                                        <p:tav tm="100000">
                                          <p:val>
                                            <p:strVal val="#ppt_x"/>
                                          </p:val>
                                        </p:tav>
                                      </p:tavLst>
                                    </p:anim>
                                    <p:anim calcmode="lin" valueType="num">
                                      <p:cBhvr>
                                        <p:cTn id="145" dur="1000" fill="hold"/>
                                        <p:tgtEl>
                                          <p:spTgt spid="55"/>
                                        </p:tgtEl>
                                        <p:attrNameLst>
                                          <p:attrName>ppt_y</p:attrName>
                                        </p:attrNameLst>
                                      </p:cBhvr>
                                      <p:tavLst>
                                        <p:tav tm="0">
                                          <p:val>
                                            <p:strVal val="#ppt_y+.1"/>
                                          </p:val>
                                        </p:tav>
                                        <p:tav tm="100000">
                                          <p:val>
                                            <p:strVal val="#ppt_y"/>
                                          </p:val>
                                        </p:tav>
                                      </p:tavLst>
                                    </p:anim>
                                  </p:childTnLst>
                                </p:cTn>
                              </p:par>
                            </p:childTnLst>
                          </p:cTn>
                        </p:par>
                        <p:par>
                          <p:cTn id="146" fill="hold">
                            <p:stCondLst>
                              <p:cond delay="17500"/>
                            </p:stCondLst>
                            <p:childTnLst>
                              <p:par>
                                <p:cTn id="147" presetID="42" presetClass="entr" presetSubtype="0" fill="hold" grpId="0" nodeType="afterEffect">
                                  <p:stCondLst>
                                    <p:cond delay="0"/>
                                  </p:stCondLst>
                                  <p:childTnLst>
                                    <p:set>
                                      <p:cBhvr>
                                        <p:cTn id="148" dur="1" fill="hold">
                                          <p:stCondLst>
                                            <p:cond delay="0"/>
                                          </p:stCondLst>
                                        </p:cTn>
                                        <p:tgtEl>
                                          <p:spTgt spid="71">
                                            <p:txEl>
                                              <p:pRg st="0" end="0"/>
                                            </p:txEl>
                                          </p:spTgt>
                                        </p:tgtEl>
                                        <p:attrNameLst>
                                          <p:attrName>style.visibility</p:attrName>
                                        </p:attrNameLst>
                                      </p:cBhvr>
                                      <p:to>
                                        <p:strVal val="visible"/>
                                      </p:to>
                                    </p:set>
                                    <p:animEffect transition="in" filter="fade">
                                      <p:cBhvr>
                                        <p:cTn id="149" dur="1000"/>
                                        <p:tgtEl>
                                          <p:spTgt spid="71">
                                            <p:txEl>
                                              <p:pRg st="0" end="0"/>
                                            </p:txEl>
                                          </p:spTgt>
                                        </p:tgtEl>
                                      </p:cBhvr>
                                    </p:animEffect>
                                    <p:anim calcmode="lin" valueType="num">
                                      <p:cBhvr>
                                        <p:cTn id="150" dur="1000" fill="hold"/>
                                        <p:tgtEl>
                                          <p:spTgt spid="71">
                                            <p:txEl>
                                              <p:pRg st="0" end="0"/>
                                            </p:txEl>
                                          </p:spTgt>
                                        </p:tgtEl>
                                        <p:attrNameLst>
                                          <p:attrName>ppt_x</p:attrName>
                                        </p:attrNameLst>
                                      </p:cBhvr>
                                      <p:tavLst>
                                        <p:tav tm="0">
                                          <p:val>
                                            <p:strVal val="#ppt_x"/>
                                          </p:val>
                                        </p:tav>
                                        <p:tav tm="100000">
                                          <p:val>
                                            <p:strVal val="#ppt_x"/>
                                          </p:val>
                                        </p:tav>
                                      </p:tavLst>
                                    </p:anim>
                                    <p:anim calcmode="lin" valueType="num">
                                      <p:cBhvr>
                                        <p:cTn id="151" dur="1000" fill="hold"/>
                                        <p:tgtEl>
                                          <p:spTgt spid="71">
                                            <p:txEl>
                                              <p:pRg st="0" end="0"/>
                                            </p:txEl>
                                          </p:spTgt>
                                        </p:tgtEl>
                                        <p:attrNameLst>
                                          <p:attrName>ppt_y</p:attrName>
                                        </p:attrNameLst>
                                      </p:cBhvr>
                                      <p:tavLst>
                                        <p:tav tm="0">
                                          <p:val>
                                            <p:strVal val="#ppt_y+.1"/>
                                          </p:val>
                                        </p:tav>
                                        <p:tav tm="100000">
                                          <p:val>
                                            <p:strVal val="#ppt_y"/>
                                          </p:val>
                                        </p:tav>
                                      </p:tavLst>
                                    </p:anim>
                                  </p:childTnLst>
                                </p:cTn>
                              </p:par>
                            </p:childTnLst>
                          </p:cTn>
                        </p:par>
                        <p:par>
                          <p:cTn id="152" fill="hold">
                            <p:stCondLst>
                              <p:cond delay="18500"/>
                            </p:stCondLst>
                            <p:childTnLst>
                              <p:par>
                                <p:cTn id="153" presetID="42" presetClass="entr" presetSubtype="0" fill="hold" nodeType="afterEffect">
                                  <p:stCondLst>
                                    <p:cond delay="0"/>
                                  </p:stCondLst>
                                  <p:childTnLst>
                                    <p:set>
                                      <p:cBhvr>
                                        <p:cTn id="154" dur="1" fill="hold">
                                          <p:stCondLst>
                                            <p:cond delay="0"/>
                                          </p:stCondLst>
                                        </p:cTn>
                                        <p:tgtEl>
                                          <p:spTgt spid="73"/>
                                        </p:tgtEl>
                                        <p:attrNameLst>
                                          <p:attrName>style.visibility</p:attrName>
                                        </p:attrNameLst>
                                      </p:cBhvr>
                                      <p:to>
                                        <p:strVal val="visible"/>
                                      </p:to>
                                    </p:set>
                                    <p:animEffect transition="in" filter="fade">
                                      <p:cBhvr>
                                        <p:cTn id="155" dur="1000"/>
                                        <p:tgtEl>
                                          <p:spTgt spid="73"/>
                                        </p:tgtEl>
                                      </p:cBhvr>
                                    </p:animEffect>
                                    <p:anim calcmode="lin" valueType="num">
                                      <p:cBhvr>
                                        <p:cTn id="156" dur="1000" fill="hold"/>
                                        <p:tgtEl>
                                          <p:spTgt spid="73"/>
                                        </p:tgtEl>
                                        <p:attrNameLst>
                                          <p:attrName>ppt_x</p:attrName>
                                        </p:attrNameLst>
                                      </p:cBhvr>
                                      <p:tavLst>
                                        <p:tav tm="0">
                                          <p:val>
                                            <p:strVal val="#ppt_x"/>
                                          </p:val>
                                        </p:tav>
                                        <p:tav tm="100000">
                                          <p:val>
                                            <p:strVal val="#ppt_x"/>
                                          </p:val>
                                        </p:tav>
                                      </p:tavLst>
                                    </p:anim>
                                    <p:anim calcmode="lin" valueType="num">
                                      <p:cBhvr>
                                        <p:cTn id="157" dur="1000" fill="hold"/>
                                        <p:tgtEl>
                                          <p:spTgt spid="73"/>
                                        </p:tgtEl>
                                        <p:attrNameLst>
                                          <p:attrName>ppt_y</p:attrName>
                                        </p:attrNameLst>
                                      </p:cBhvr>
                                      <p:tavLst>
                                        <p:tav tm="0">
                                          <p:val>
                                            <p:strVal val="#ppt_y+.1"/>
                                          </p:val>
                                        </p:tav>
                                        <p:tav tm="100000">
                                          <p:val>
                                            <p:strVal val="#ppt_y"/>
                                          </p:val>
                                        </p:tav>
                                      </p:tavLst>
                                    </p:anim>
                                  </p:childTnLst>
                                </p:cTn>
                              </p:par>
                            </p:childTnLst>
                          </p:cTn>
                        </p:par>
                        <p:par>
                          <p:cTn id="158" fill="hold">
                            <p:stCondLst>
                              <p:cond delay="19500"/>
                            </p:stCondLst>
                            <p:childTnLst>
                              <p:par>
                                <p:cTn id="159" presetID="42" presetClass="entr" presetSubtype="0" fill="hold" grpId="0" nodeType="afterEffect">
                                  <p:stCondLst>
                                    <p:cond delay="0"/>
                                  </p:stCondLst>
                                  <p:childTnLst>
                                    <p:set>
                                      <p:cBhvr>
                                        <p:cTn id="160" dur="1" fill="hold">
                                          <p:stCondLst>
                                            <p:cond delay="0"/>
                                          </p:stCondLst>
                                        </p:cTn>
                                        <p:tgtEl>
                                          <p:spTgt spid="72">
                                            <p:txEl>
                                              <p:pRg st="0" end="0"/>
                                            </p:txEl>
                                          </p:spTgt>
                                        </p:tgtEl>
                                        <p:attrNameLst>
                                          <p:attrName>style.visibility</p:attrName>
                                        </p:attrNameLst>
                                      </p:cBhvr>
                                      <p:to>
                                        <p:strVal val="visible"/>
                                      </p:to>
                                    </p:set>
                                    <p:animEffect transition="in" filter="fade">
                                      <p:cBhvr>
                                        <p:cTn id="161" dur="1000"/>
                                        <p:tgtEl>
                                          <p:spTgt spid="72">
                                            <p:txEl>
                                              <p:pRg st="0" end="0"/>
                                            </p:txEl>
                                          </p:spTgt>
                                        </p:tgtEl>
                                      </p:cBhvr>
                                    </p:animEffect>
                                    <p:anim calcmode="lin" valueType="num">
                                      <p:cBhvr>
                                        <p:cTn id="162" dur="1000" fill="hold"/>
                                        <p:tgtEl>
                                          <p:spTgt spid="72">
                                            <p:txEl>
                                              <p:pRg st="0" end="0"/>
                                            </p:txEl>
                                          </p:spTgt>
                                        </p:tgtEl>
                                        <p:attrNameLst>
                                          <p:attrName>ppt_x</p:attrName>
                                        </p:attrNameLst>
                                      </p:cBhvr>
                                      <p:tavLst>
                                        <p:tav tm="0">
                                          <p:val>
                                            <p:strVal val="#ppt_x"/>
                                          </p:val>
                                        </p:tav>
                                        <p:tav tm="100000">
                                          <p:val>
                                            <p:strVal val="#ppt_x"/>
                                          </p:val>
                                        </p:tav>
                                      </p:tavLst>
                                    </p:anim>
                                    <p:anim calcmode="lin" valueType="num">
                                      <p:cBhvr>
                                        <p:cTn id="163" dur="1000" fill="hold"/>
                                        <p:tgtEl>
                                          <p:spTgt spid="72">
                                            <p:txEl>
                                              <p:pRg st="0" end="0"/>
                                            </p:txEl>
                                          </p:spTgt>
                                        </p:tgtEl>
                                        <p:attrNameLst>
                                          <p:attrName>ppt_y</p:attrName>
                                        </p:attrNameLst>
                                      </p:cBhvr>
                                      <p:tavLst>
                                        <p:tav tm="0">
                                          <p:val>
                                            <p:strVal val="#ppt_y+.1"/>
                                          </p:val>
                                        </p:tav>
                                        <p:tav tm="100000">
                                          <p:val>
                                            <p:strVal val="#ppt_y"/>
                                          </p:val>
                                        </p:tav>
                                      </p:tavLst>
                                    </p:anim>
                                  </p:childTnLst>
                                </p:cTn>
                              </p:par>
                            </p:childTnLst>
                          </p:cTn>
                        </p:par>
                        <p:par>
                          <p:cTn id="164" fill="hold">
                            <p:stCondLst>
                              <p:cond delay="20500"/>
                            </p:stCondLst>
                            <p:childTnLst>
                              <p:par>
                                <p:cTn id="165" presetID="42" presetClass="entr" presetSubtype="0" fill="hold" grpId="0" nodeType="afterEffect">
                                  <p:stCondLst>
                                    <p:cond delay="0"/>
                                  </p:stCondLst>
                                  <p:childTnLst>
                                    <p:set>
                                      <p:cBhvr>
                                        <p:cTn id="166" dur="1" fill="hold">
                                          <p:stCondLst>
                                            <p:cond delay="0"/>
                                          </p:stCondLst>
                                        </p:cTn>
                                        <p:tgtEl>
                                          <p:spTgt spid="74">
                                            <p:txEl>
                                              <p:pRg st="0" end="0"/>
                                            </p:txEl>
                                          </p:spTgt>
                                        </p:tgtEl>
                                        <p:attrNameLst>
                                          <p:attrName>style.visibility</p:attrName>
                                        </p:attrNameLst>
                                      </p:cBhvr>
                                      <p:to>
                                        <p:strVal val="visible"/>
                                      </p:to>
                                    </p:set>
                                    <p:animEffect transition="in" filter="fade">
                                      <p:cBhvr>
                                        <p:cTn id="167" dur="1000"/>
                                        <p:tgtEl>
                                          <p:spTgt spid="74">
                                            <p:txEl>
                                              <p:pRg st="0" end="0"/>
                                            </p:txEl>
                                          </p:spTgt>
                                        </p:tgtEl>
                                      </p:cBhvr>
                                    </p:animEffect>
                                    <p:anim calcmode="lin" valueType="num">
                                      <p:cBhvr>
                                        <p:cTn id="168" dur="1000" fill="hold"/>
                                        <p:tgtEl>
                                          <p:spTgt spid="74">
                                            <p:txEl>
                                              <p:pRg st="0" end="0"/>
                                            </p:txEl>
                                          </p:spTgt>
                                        </p:tgtEl>
                                        <p:attrNameLst>
                                          <p:attrName>ppt_x</p:attrName>
                                        </p:attrNameLst>
                                      </p:cBhvr>
                                      <p:tavLst>
                                        <p:tav tm="0">
                                          <p:val>
                                            <p:strVal val="#ppt_x"/>
                                          </p:val>
                                        </p:tav>
                                        <p:tav tm="100000">
                                          <p:val>
                                            <p:strVal val="#ppt_x"/>
                                          </p:val>
                                        </p:tav>
                                      </p:tavLst>
                                    </p:anim>
                                    <p:anim calcmode="lin" valueType="num">
                                      <p:cBhvr>
                                        <p:cTn id="169" dur="1000" fill="hold"/>
                                        <p:tgtEl>
                                          <p:spTgt spid="74">
                                            <p:txEl>
                                              <p:pRg st="0" end="0"/>
                                            </p:txEl>
                                          </p:spTgt>
                                        </p:tgtEl>
                                        <p:attrNameLst>
                                          <p:attrName>ppt_y</p:attrName>
                                        </p:attrNameLst>
                                      </p:cBhvr>
                                      <p:tavLst>
                                        <p:tav tm="0">
                                          <p:val>
                                            <p:strVal val="#ppt_y+.1"/>
                                          </p:val>
                                        </p:tav>
                                        <p:tav tm="100000">
                                          <p:val>
                                            <p:strVal val="#ppt_y"/>
                                          </p:val>
                                        </p:tav>
                                      </p:tavLst>
                                    </p:anim>
                                  </p:childTnLst>
                                </p:cTn>
                              </p:par>
                            </p:childTnLst>
                          </p:cTn>
                        </p:par>
                        <p:par>
                          <p:cTn id="170" fill="hold">
                            <p:stCondLst>
                              <p:cond delay="21500"/>
                            </p:stCondLst>
                            <p:childTnLst>
                              <p:par>
                                <p:cTn id="171" presetID="42" presetClass="entr" presetSubtype="0" fill="hold" nodeType="afterEffect">
                                  <p:stCondLst>
                                    <p:cond delay="0"/>
                                  </p:stCondLst>
                                  <p:childTnLst>
                                    <p:set>
                                      <p:cBhvr>
                                        <p:cTn id="172" dur="1" fill="hold">
                                          <p:stCondLst>
                                            <p:cond delay="0"/>
                                          </p:stCondLst>
                                        </p:cTn>
                                        <p:tgtEl>
                                          <p:spTgt spid="65"/>
                                        </p:tgtEl>
                                        <p:attrNameLst>
                                          <p:attrName>style.visibility</p:attrName>
                                        </p:attrNameLst>
                                      </p:cBhvr>
                                      <p:to>
                                        <p:strVal val="visible"/>
                                      </p:to>
                                    </p:set>
                                    <p:animEffect transition="in" filter="fade">
                                      <p:cBhvr>
                                        <p:cTn id="173" dur="1000"/>
                                        <p:tgtEl>
                                          <p:spTgt spid="65"/>
                                        </p:tgtEl>
                                      </p:cBhvr>
                                    </p:animEffect>
                                    <p:anim calcmode="lin" valueType="num">
                                      <p:cBhvr>
                                        <p:cTn id="174" dur="1000" fill="hold"/>
                                        <p:tgtEl>
                                          <p:spTgt spid="65"/>
                                        </p:tgtEl>
                                        <p:attrNameLst>
                                          <p:attrName>ppt_x</p:attrName>
                                        </p:attrNameLst>
                                      </p:cBhvr>
                                      <p:tavLst>
                                        <p:tav tm="0">
                                          <p:val>
                                            <p:strVal val="#ppt_x"/>
                                          </p:val>
                                        </p:tav>
                                        <p:tav tm="100000">
                                          <p:val>
                                            <p:strVal val="#ppt_x"/>
                                          </p:val>
                                        </p:tav>
                                      </p:tavLst>
                                    </p:anim>
                                    <p:anim calcmode="lin" valueType="num">
                                      <p:cBhvr>
                                        <p:cTn id="175" dur="1000" fill="hold"/>
                                        <p:tgtEl>
                                          <p:spTgt spid="6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41" grpId="0" build="p"/>
      <p:bldP spid="42" grpId="0" build="p"/>
      <p:bldP spid="44" grpId="0" build="p"/>
      <p:bldP spid="51" grpId="0" build="p"/>
      <p:bldP spid="52" grpId="0" build="p"/>
      <p:bldP spid="54" grpId="0" build="p"/>
      <p:bldP spid="61" grpId="0" build="p"/>
      <p:bldP spid="62" grpId="0" build="p"/>
      <p:bldP spid="64" grpId="0" build="p"/>
      <p:bldP spid="71" grpId="0" build="p"/>
      <p:bldP spid="72" grpId="0" build="p"/>
      <p:bldP spid="74" grpId="0" build="p"/>
      <p:bldP spid="75" grpId="0"/>
      <p:bldP spid="7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3723443" y="707866"/>
            <a:ext cx="3257683" cy="640080"/>
            <a:chOff x="2696381" y="6137360"/>
            <a:chExt cx="2377440" cy="467127"/>
          </a:xfrm>
        </p:grpSpPr>
        <p:sp>
          <p:nvSpPr>
            <p:cNvPr id="5" name="Rectangle 4"/>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p:nvPr/>
          </p:nvGrpSpPr>
          <p:grpSpPr>
            <a:xfrm>
              <a:off x="2771745" y="6150580"/>
              <a:ext cx="1490427" cy="419533"/>
              <a:chOff x="2771745" y="6150580"/>
              <a:chExt cx="1490427" cy="419533"/>
            </a:xfrm>
          </p:grpSpPr>
          <p:sp>
            <p:nvSpPr>
              <p:cNvPr id="8" name="Rounded Rectangle 7"/>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Rounded Rectangle 8"/>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0" name="Rounded Rectangle 9"/>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1" name="Rounded Rectangle 10"/>
              <p:cNvSpPr/>
              <p:nvPr/>
            </p:nvSpPr>
            <p:spPr>
              <a:xfrm>
                <a:off x="3527551" y="6158633"/>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Rounded Rectangle 11"/>
              <p:cNvSpPr/>
              <p:nvPr/>
            </p:nvSpPr>
            <p:spPr>
              <a:xfrm>
                <a:off x="3780966" y="6150639"/>
                <a:ext cx="228600" cy="411421"/>
              </a:xfrm>
              <a:prstGeom prst="roundRect">
                <a:avLst/>
              </a:prstGeom>
              <a:solidFill>
                <a:srgbClr val="8397B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Rounded Rectangle 12"/>
              <p:cNvSpPr/>
              <p:nvPr/>
            </p:nvSpPr>
            <p:spPr>
              <a:xfrm>
                <a:off x="4033572" y="6150580"/>
                <a:ext cx="228600" cy="411421"/>
              </a:xfrm>
              <a:prstGeom prst="roundRect">
                <a:avLst/>
              </a:prstGeom>
              <a:solidFill>
                <a:srgbClr val="333E5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7" name="TextBox 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14" name="Picture 1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414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3020</TotalTime>
  <Words>1211</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1_Custom Design</vt:lpstr>
      <vt:lpstr>PowerPoint Presentation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606</cp:revision>
  <dcterms:created xsi:type="dcterms:W3CDTF">2015-12-31T02:20:12Z</dcterms:created>
  <dcterms:modified xsi:type="dcterms:W3CDTF">2016-09-25T02:58:29Z</dcterms:modified>
</cp:coreProperties>
</file>