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3"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2"/>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chemeClr val="bg1">
              <a:lumMod val="85000"/>
            </a:schemeClr>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EF3425"/>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95000"/>
                  </a:schemeClr>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chemeClr val="bg1">
              <a:lumMod val="85000"/>
            </a:schemeClr>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8397B1"/>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95000"/>
                  </a:schemeClr>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chemeClr val="bg1">
              <a:lumMod val="85000"/>
            </a:schemeClr>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8397B0"/>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95000"/>
                  </a:schemeClr>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chemeClr val="bg1">
              <a:lumMod val="85000"/>
            </a:schemeClr>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BFBFBF"/>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lumMod val="95000"/>
                  </a:schemeClr>
                </a:solidFill>
              </a:rPr>
              <a:t>Lorem ipsum dolor sit amet, consectetur adipiscing elit, sed do eiusmod tempor incididunt ut labore et dolore.</a:t>
            </a:r>
          </a:p>
        </p:txBody>
      </p:sp>
      <p:sp>
        <p:nvSpPr>
          <p:cNvPr id="75" name="TextBox 7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6" name="TextBox 75"/>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pic>
        <p:nvPicPr>
          <p:cNvPr id="77" name="Picture 7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5948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wipe(left)">
                                      <p:cBhvr>
                                        <p:cTn id="11" dur="500"/>
                                        <p:tgtEl>
                                          <p:spTgt spid="76"/>
                                        </p:tgtEl>
                                      </p:cBhvr>
                                    </p:animEffect>
                                  </p:childTnLst>
                                </p:cTn>
                              </p:par>
                            </p:childTnLst>
                          </p:cTn>
                        </p:par>
                        <p:par>
                          <p:cTn id="12" fill="hold">
                            <p:stCondLst>
                              <p:cond delay="1500"/>
                            </p:stCondLst>
                            <p:childTnLst>
                              <p:par>
                                <p:cTn id="13" presetID="25"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6"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7"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8" dur="250" fill="hold"/>
                                        <p:tgtEl>
                                          <p:spTgt spid="2"/>
                                        </p:tgtEl>
                                        <p:attrNameLst>
                                          <p:attrName>ppt_h</p:attrName>
                                        </p:attrNameLst>
                                      </p:cBhvr>
                                      <p:tavLst>
                                        <p:tav tm="0">
                                          <p:val>
                                            <p:strVal val="#ppt_h"/>
                                          </p:val>
                                        </p:tav>
                                        <p:tav tm="100000">
                                          <p:val>
                                            <p:strVal val="#ppt_h"/>
                                          </p:val>
                                        </p:tav>
                                      </p:tavLst>
                                    </p:anim>
                                    <p:anim calcmode="lin" valueType="num">
                                      <p:cBhvr>
                                        <p:cTn id="19"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0"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1"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22" dur="250" decel="50000">
                                          <p:stCondLst>
                                            <p:cond delay="0"/>
                                          </p:stCondLst>
                                        </p:cTn>
                                        <p:tgtEl>
                                          <p:spTgt spid="2"/>
                                        </p:tgtEl>
                                      </p:cBhvr>
                                    </p:animEffect>
                                  </p:childTnLst>
                                </p:cTn>
                              </p:par>
                            </p:childTnLst>
                          </p:cTn>
                        </p:par>
                        <p:par>
                          <p:cTn id="23" fill="hold">
                            <p:stCondLst>
                              <p:cond delay="1750"/>
                            </p:stCondLst>
                            <p:childTnLst>
                              <p:par>
                                <p:cTn id="24" presetID="25" presetClass="entr" presetSubtype="0"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7"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8"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9" dur="250" fill="hold"/>
                                        <p:tgtEl>
                                          <p:spTgt spid="3"/>
                                        </p:tgtEl>
                                        <p:attrNameLst>
                                          <p:attrName>ppt_h</p:attrName>
                                        </p:attrNameLst>
                                      </p:cBhvr>
                                      <p:tavLst>
                                        <p:tav tm="0">
                                          <p:val>
                                            <p:strVal val="#ppt_h"/>
                                          </p:val>
                                        </p:tav>
                                        <p:tav tm="100000">
                                          <p:val>
                                            <p:strVal val="#ppt_h"/>
                                          </p:val>
                                        </p:tav>
                                      </p:tavLst>
                                    </p:anim>
                                    <p:anim calcmode="lin" valueType="num">
                                      <p:cBhvr>
                                        <p:cTn id="30"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1"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2"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33" dur="250" decel="50000">
                                          <p:stCondLst>
                                            <p:cond delay="0"/>
                                          </p:stCondLst>
                                        </p:cTn>
                                        <p:tgtEl>
                                          <p:spTgt spid="3"/>
                                        </p:tgtEl>
                                      </p:cBhvr>
                                    </p:animEffect>
                                  </p:childTnLst>
                                </p:cTn>
                              </p:par>
                            </p:childTnLst>
                          </p:cTn>
                        </p:par>
                        <p:par>
                          <p:cTn id="34" fill="hold">
                            <p:stCondLst>
                              <p:cond delay="2000"/>
                            </p:stCondLst>
                            <p:childTnLst>
                              <p:par>
                                <p:cTn id="35" presetID="25" presetClass="entr" presetSubtype="0"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8"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9"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40" dur="250" fill="hold"/>
                                        <p:tgtEl>
                                          <p:spTgt spid="4"/>
                                        </p:tgtEl>
                                        <p:attrNameLst>
                                          <p:attrName>ppt_h</p:attrName>
                                        </p:attrNameLst>
                                      </p:cBhvr>
                                      <p:tavLst>
                                        <p:tav tm="0">
                                          <p:val>
                                            <p:strVal val="#ppt_h"/>
                                          </p:val>
                                        </p:tav>
                                        <p:tav tm="100000">
                                          <p:val>
                                            <p:strVal val="#ppt_h"/>
                                          </p:val>
                                        </p:tav>
                                      </p:tavLst>
                                    </p:anim>
                                    <p:anim calcmode="lin" valueType="num">
                                      <p:cBhvr>
                                        <p:cTn id="41"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42"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43"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4" dur="250" decel="50000">
                                          <p:stCondLst>
                                            <p:cond delay="0"/>
                                          </p:stCondLst>
                                        </p:cTn>
                                        <p:tgtEl>
                                          <p:spTgt spid="4"/>
                                        </p:tgtEl>
                                      </p:cBhvr>
                                    </p:animEffect>
                                  </p:childTnLst>
                                </p:cTn>
                              </p:par>
                            </p:childTnLst>
                          </p:cTn>
                        </p:par>
                        <p:par>
                          <p:cTn id="45" fill="hold">
                            <p:stCondLst>
                              <p:cond delay="2250"/>
                            </p:stCondLst>
                            <p:childTnLst>
                              <p:par>
                                <p:cTn id="46" presetID="25" presetClass="entr" presetSubtype="0"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9"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50"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51" dur="250" fill="hold"/>
                                        <p:tgtEl>
                                          <p:spTgt spid="5"/>
                                        </p:tgtEl>
                                        <p:attrNameLst>
                                          <p:attrName>ppt_h</p:attrName>
                                        </p:attrNameLst>
                                      </p:cBhvr>
                                      <p:tavLst>
                                        <p:tav tm="0">
                                          <p:val>
                                            <p:strVal val="#ppt_h"/>
                                          </p:val>
                                        </p:tav>
                                        <p:tav tm="100000">
                                          <p:val>
                                            <p:strVal val="#ppt_h"/>
                                          </p:val>
                                        </p:tav>
                                      </p:tavLst>
                                    </p:anim>
                                    <p:anim calcmode="lin" valueType="num">
                                      <p:cBhvr>
                                        <p:cTn id="52"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53"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4"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5" dur="250" decel="50000">
                                          <p:stCondLst>
                                            <p:cond delay="0"/>
                                          </p:stCondLst>
                                        </p:cTn>
                                        <p:tgtEl>
                                          <p:spTgt spid="5"/>
                                        </p:tgtEl>
                                      </p:cBhvr>
                                    </p:animEffect>
                                  </p:childTnLst>
                                </p:cTn>
                              </p:par>
                            </p:childTnLst>
                          </p:cTn>
                        </p:par>
                        <p:par>
                          <p:cTn id="56" fill="hold">
                            <p:stCondLst>
                              <p:cond delay="2500"/>
                            </p:stCondLst>
                            <p:childTnLst>
                              <p:par>
                                <p:cTn id="57" presetID="42" presetClass="entr" presetSubtype="0" fill="hold" grpId="0" nodeType="afterEffect">
                                  <p:stCondLst>
                                    <p:cond delay="0"/>
                                  </p:stCondLst>
                                  <p:childTnLst>
                                    <p:set>
                                      <p:cBhvr>
                                        <p:cTn id="58" dur="1" fill="hold">
                                          <p:stCondLst>
                                            <p:cond delay="0"/>
                                          </p:stCondLst>
                                        </p:cTn>
                                        <p:tgtEl>
                                          <p:spTgt spid="41">
                                            <p:txEl>
                                              <p:pRg st="0" end="0"/>
                                            </p:txEl>
                                          </p:spTgt>
                                        </p:tgtEl>
                                        <p:attrNameLst>
                                          <p:attrName>style.visibility</p:attrName>
                                        </p:attrNameLst>
                                      </p:cBhvr>
                                      <p:to>
                                        <p:strVal val="visible"/>
                                      </p:to>
                                    </p:set>
                                    <p:animEffect transition="in" filter="fade">
                                      <p:cBhvr>
                                        <p:cTn id="59" dur="1000"/>
                                        <p:tgtEl>
                                          <p:spTgt spid="41">
                                            <p:txEl>
                                              <p:pRg st="0" end="0"/>
                                            </p:txEl>
                                          </p:spTgt>
                                        </p:tgtEl>
                                      </p:cBhvr>
                                    </p:animEffect>
                                    <p:anim calcmode="lin" valueType="num">
                                      <p:cBhvr>
                                        <p:cTn id="60"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61"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42" presetClass="entr" presetSubtype="0" fill="hold" nodeType="after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1000"/>
                                        <p:tgtEl>
                                          <p:spTgt spid="43"/>
                                        </p:tgtEl>
                                      </p:cBhvr>
                                    </p:animEffect>
                                    <p:anim calcmode="lin" valueType="num">
                                      <p:cBhvr>
                                        <p:cTn id="66" dur="1000" fill="hold"/>
                                        <p:tgtEl>
                                          <p:spTgt spid="43"/>
                                        </p:tgtEl>
                                        <p:attrNameLst>
                                          <p:attrName>ppt_x</p:attrName>
                                        </p:attrNameLst>
                                      </p:cBhvr>
                                      <p:tavLst>
                                        <p:tav tm="0">
                                          <p:val>
                                            <p:strVal val="#ppt_x"/>
                                          </p:val>
                                        </p:tav>
                                        <p:tav tm="100000">
                                          <p:val>
                                            <p:strVal val="#ppt_x"/>
                                          </p:val>
                                        </p:tav>
                                      </p:tavLst>
                                    </p:anim>
                                    <p:anim calcmode="lin" valueType="num">
                                      <p:cBhvr>
                                        <p:cTn id="67" dur="1000" fill="hold"/>
                                        <p:tgtEl>
                                          <p:spTgt spid="43"/>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2" presetClass="entr" presetSubtype="0" fill="hold" grpId="0" nodeType="afterEffect">
                                  <p:stCondLst>
                                    <p:cond delay="0"/>
                                  </p:st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fade">
                                      <p:cBhvr>
                                        <p:cTn id="71" dur="1000"/>
                                        <p:tgtEl>
                                          <p:spTgt spid="42">
                                            <p:txEl>
                                              <p:pRg st="0" end="0"/>
                                            </p:txEl>
                                          </p:spTgt>
                                        </p:tgtEl>
                                      </p:cBhvr>
                                    </p:animEffect>
                                    <p:anim calcmode="lin" valueType="num">
                                      <p:cBhvr>
                                        <p:cTn id="72"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44">
                                            <p:txEl>
                                              <p:pRg st="0" end="0"/>
                                            </p:txEl>
                                          </p:spTgt>
                                        </p:tgtEl>
                                        <p:attrNameLst>
                                          <p:attrName>style.visibility</p:attrName>
                                        </p:attrNameLst>
                                      </p:cBhvr>
                                      <p:to>
                                        <p:strVal val="visible"/>
                                      </p:to>
                                    </p:set>
                                    <p:animEffect transition="in" filter="fade">
                                      <p:cBhvr>
                                        <p:cTn id="77" dur="1000"/>
                                        <p:tgtEl>
                                          <p:spTgt spid="44">
                                            <p:txEl>
                                              <p:pRg st="0" end="0"/>
                                            </p:txEl>
                                          </p:spTgt>
                                        </p:tgtEl>
                                      </p:cBhvr>
                                    </p:animEffect>
                                    <p:anim calcmode="lin" valueType="num">
                                      <p:cBhvr>
                                        <p:cTn id="78"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42" presetClass="entr" presetSubtype="0" fill="hold" nodeType="after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1000"/>
                                        <p:tgtEl>
                                          <p:spTgt spid="35"/>
                                        </p:tgtEl>
                                      </p:cBhvr>
                                    </p:animEffect>
                                    <p:anim calcmode="lin" valueType="num">
                                      <p:cBhvr>
                                        <p:cTn id="84" dur="1000" fill="hold"/>
                                        <p:tgtEl>
                                          <p:spTgt spid="35"/>
                                        </p:tgtEl>
                                        <p:attrNameLst>
                                          <p:attrName>ppt_x</p:attrName>
                                        </p:attrNameLst>
                                      </p:cBhvr>
                                      <p:tavLst>
                                        <p:tav tm="0">
                                          <p:val>
                                            <p:strVal val="#ppt_x"/>
                                          </p:val>
                                        </p:tav>
                                        <p:tav tm="100000">
                                          <p:val>
                                            <p:strVal val="#ppt_x"/>
                                          </p:val>
                                        </p:tav>
                                      </p:tavLst>
                                    </p:anim>
                                    <p:anim calcmode="lin" valueType="num">
                                      <p:cBhvr>
                                        <p:cTn id="85" dur="1000" fill="hold"/>
                                        <p:tgtEl>
                                          <p:spTgt spid="35"/>
                                        </p:tgtEl>
                                        <p:attrNameLst>
                                          <p:attrName>ppt_y</p:attrName>
                                        </p:attrNameLst>
                                      </p:cBhvr>
                                      <p:tavLst>
                                        <p:tav tm="0">
                                          <p:val>
                                            <p:strVal val="#ppt_y+.1"/>
                                          </p:val>
                                        </p:tav>
                                        <p:tav tm="100000">
                                          <p:val>
                                            <p:strVal val="#ppt_y"/>
                                          </p:val>
                                        </p:tav>
                                      </p:tavLst>
                                    </p:anim>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51">
                                            <p:txEl>
                                              <p:pRg st="0" end="0"/>
                                            </p:txEl>
                                          </p:spTgt>
                                        </p:tgtEl>
                                        <p:attrNameLst>
                                          <p:attrName>style.visibility</p:attrName>
                                        </p:attrNameLst>
                                      </p:cBhvr>
                                      <p:to>
                                        <p:strVal val="visible"/>
                                      </p:to>
                                    </p:set>
                                    <p:animEffect transition="in" filter="fade">
                                      <p:cBhvr>
                                        <p:cTn id="89" dur="1000"/>
                                        <p:tgtEl>
                                          <p:spTgt spid="51">
                                            <p:txEl>
                                              <p:pRg st="0" end="0"/>
                                            </p:txEl>
                                          </p:spTgt>
                                        </p:tgtEl>
                                      </p:cBhvr>
                                    </p:animEffect>
                                    <p:anim calcmode="lin" valueType="num">
                                      <p:cBhvr>
                                        <p:cTn id="90"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91"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42" presetClass="entr" presetSubtype="0" fill="hold" nodeType="afterEffect">
                                  <p:stCondLst>
                                    <p:cond delay="0"/>
                                  </p:stCondLst>
                                  <p:childTnLst>
                                    <p:set>
                                      <p:cBhvr>
                                        <p:cTn id="94" dur="1" fill="hold">
                                          <p:stCondLst>
                                            <p:cond delay="0"/>
                                          </p:stCondLst>
                                        </p:cTn>
                                        <p:tgtEl>
                                          <p:spTgt spid="53"/>
                                        </p:tgtEl>
                                        <p:attrNameLst>
                                          <p:attrName>style.visibility</p:attrName>
                                        </p:attrNameLst>
                                      </p:cBhvr>
                                      <p:to>
                                        <p:strVal val="visible"/>
                                      </p:to>
                                    </p:set>
                                    <p:animEffect transition="in" filter="fade">
                                      <p:cBhvr>
                                        <p:cTn id="95" dur="1000"/>
                                        <p:tgtEl>
                                          <p:spTgt spid="53"/>
                                        </p:tgtEl>
                                      </p:cBhvr>
                                    </p:animEffect>
                                    <p:anim calcmode="lin" valueType="num">
                                      <p:cBhvr>
                                        <p:cTn id="96" dur="1000" fill="hold"/>
                                        <p:tgtEl>
                                          <p:spTgt spid="53"/>
                                        </p:tgtEl>
                                        <p:attrNameLst>
                                          <p:attrName>ppt_x</p:attrName>
                                        </p:attrNameLst>
                                      </p:cBhvr>
                                      <p:tavLst>
                                        <p:tav tm="0">
                                          <p:val>
                                            <p:strVal val="#ppt_x"/>
                                          </p:val>
                                        </p:tav>
                                        <p:tav tm="100000">
                                          <p:val>
                                            <p:strVal val="#ppt_x"/>
                                          </p:val>
                                        </p:tav>
                                      </p:tavLst>
                                    </p:anim>
                                    <p:anim calcmode="lin" valueType="num">
                                      <p:cBhvr>
                                        <p:cTn id="97" dur="1000" fill="hold"/>
                                        <p:tgtEl>
                                          <p:spTgt spid="53"/>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52">
                                            <p:txEl>
                                              <p:pRg st="0" end="0"/>
                                            </p:txEl>
                                          </p:spTgt>
                                        </p:tgtEl>
                                        <p:attrNameLst>
                                          <p:attrName>style.visibility</p:attrName>
                                        </p:attrNameLst>
                                      </p:cBhvr>
                                      <p:to>
                                        <p:strVal val="visible"/>
                                      </p:to>
                                    </p:set>
                                    <p:animEffect transition="in" filter="fade">
                                      <p:cBhvr>
                                        <p:cTn id="101" dur="1000"/>
                                        <p:tgtEl>
                                          <p:spTgt spid="52">
                                            <p:txEl>
                                              <p:pRg st="0" end="0"/>
                                            </p:txEl>
                                          </p:spTgt>
                                        </p:tgtEl>
                                      </p:cBhvr>
                                    </p:animEffect>
                                    <p:anim calcmode="lin" valueType="num">
                                      <p:cBhvr>
                                        <p:cTn id="102"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0500"/>
                            </p:stCondLst>
                            <p:childTnLst>
                              <p:par>
                                <p:cTn id="105" presetID="42" presetClass="entr" presetSubtype="0" fill="hold" grpId="0" nodeType="afterEffect">
                                  <p:stCondLst>
                                    <p:cond delay="0"/>
                                  </p:stCondLst>
                                  <p:childTnLst>
                                    <p:set>
                                      <p:cBhvr>
                                        <p:cTn id="106" dur="1" fill="hold">
                                          <p:stCondLst>
                                            <p:cond delay="0"/>
                                          </p:stCondLst>
                                        </p:cTn>
                                        <p:tgtEl>
                                          <p:spTgt spid="54">
                                            <p:txEl>
                                              <p:pRg st="0" end="0"/>
                                            </p:txEl>
                                          </p:spTgt>
                                        </p:tgtEl>
                                        <p:attrNameLst>
                                          <p:attrName>style.visibility</p:attrName>
                                        </p:attrNameLst>
                                      </p:cBhvr>
                                      <p:to>
                                        <p:strVal val="visible"/>
                                      </p:to>
                                    </p:set>
                                    <p:animEffect transition="in" filter="fade">
                                      <p:cBhvr>
                                        <p:cTn id="107" dur="1000"/>
                                        <p:tgtEl>
                                          <p:spTgt spid="54">
                                            <p:txEl>
                                              <p:pRg st="0" end="0"/>
                                            </p:txEl>
                                          </p:spTgt>
                                        </p:tgtEl>
                                      </p:cBhvr>
                                    </p:animEffect>
                                    <p:anim calcmode="lin" valueType="num">
                                      <p:cBhvr>
                                        <p:cTn id="108"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9"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1500"/>
                            </p:stCondLst>
                            <p:childTnLst>
                              <p:par>
                                <p:cTn id="111" presetID="42" presetClass="entr" presetSubtype="0" fill="hold"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12500"/>
                            </p:stCondLst>
                            <p:childTnLst>
                              <p:par>
                                <p:cTn id="117" presetID="42" presetClass="entr" presetSubtype="0" fill="hold" grpId="0" nodeType="afterEffect">
                                  <p:stCondLst>
                                    <p:cond delay="0"/>
                                  </p:stCondLst>
                                  <p:childTnLst>
                                    <p:set>
                                      <p:cBhvr>
                                        <p:cTn id="118" dur="1" fill="hold">
                                          <p:stCondLst>
                                            <p:cond delay="0"/>
                                          </p:stCondLst>
                                        </p:cTn>
                                        <p:tgtEl>
                                          <p:spTgt spid="61">
                                            <p:txEl>
                                              <p:pRg st="0" end="0"/>
                                            </p:txEl>
                                          </p:spTgt>
                                        </p:tgtEl>
                                        <p:attrNameLst>
                                          <p:attrName>style.visibility</p:attrName>
                                        </p:attrNameLst>
                                      </p:cBhvr>
                                      <p:to>
                                        <p:strVal val="visible"/>
                                      </p:to>
                                    </p:set>
                                    <p:animEffect transition="in" filter="fade">
                                      <p:cBhvr>
                                        <p:cTn id="119" dur="1000"/>
                                        <p:tgtEl>
                                          <p:spTgt spid="61">
                                            <p:txEl>
                                              <p:pRg st="0" end="0"/>
                                            </p:txEl>
                                          </p:spTgt>
                                        </p:tgtEl>
                                      </p:cBhvr>
                                    </p:animEffect>
                                    <p:anim calcmode="lin" valueType="num">
                                      <p:cBhvr>
                                        <p:cTn id="120"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21"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3500"/>
                            </p:stCondLst>
                            <p:childTnLst>
                              <p:par>
                                <p:cTn id="123" presetID="42" presetClass="entr" presetSubtype="0" fill="hold" nodeType="after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par>
                          <p:cTn id="128" fill="hold">
                            <p:stCondLst>
                              <p:cond delay="14500"/>
                            </p:stCondLst>
                            <p:childTnLst>
                              <p:par>
                                <p:cTn id="129" presetID="42" presetClass="entr" presetSubtype="0" fill="hold" grpId="0" nodeType="afterEffect">
                                  <p:stCondLst>
                                    <p:cond delay="0"/>
                                  </p:stCondLst>
                                  <p:childTnLst>
                                    <p:set>
                                      <p:cBhvr>
                                        <p:cTn id="130" dur="1" fill="hold">
                                          <p:stCondLst>
                                            <p:cond delay="0"/>
                                          </p:stCondLst>
                                        </p:cTn>
                                        <p:tgtEl>
                                          <p:spTgt spid="62">
                                            <p:txEl>
                                              <p:pRg st="0" end="0"/>
                                            </p:txEl>
                                          </p:spTgt>
                                        </p:tgtEl>
                                        <p:attrNameLst>
                                          <p:attrName>style.visibility</p:attrName>
                                        </p:attrNameLst>
                                      </p:cBhvr>
                                      <p:to>
                                        <p:strVal val="visible"/>
                                      </p:to>
                                    </p:set>
                                    <p:animEffect transition="in" filter="fade">
                                      <p:cBhvr>
                                        <p:cTn id="131" dur="1000"/>
                                        <p:tgtEl>
                                          <p:spTgt spid="62">
                                            <p:txEl>
                                              <p:pRg st="0" end="0"/>
                                            </p:txEl>
                                          </p:spTgt>
                                        </p:tgtEl>
                                      </p:cBhvr>
                                    </p:animEffect>
                                    <p:anim calcmode="lin" valueType="num">
                                      <p:cBhvr>
                                        <p:cTn id="132"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33"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64">
                                            <p:txEl>
                                              <p:pRg st="0" end="0"/>
                                            </p:txEl>
                                          </p:spTgt>
                                        </p:tgtEl>
                                        <p:attrNameLst>
                                          <p:attrName>style.visibility</p:attrName>
                                        </p:attrNameLst>
                                      </p:cBhvr>
                                      <p:to>
                                        <p:strVal val="visible"/>
                                      </p:to>
                                    </p:set>
                                    <p:animEffect transition="in" filter="fade">
                                      <p:cBhvr>
                                        <p:cTn id="137" dur="1000"/>
                                        <p:tgtEl>
                                          <p:spTgt spid="64">
                                            <p:txEl>
                                              <p:pRg st="0" end="0"/>
                                            </p:txEl>
                                          </p:spTgt>
                                        </p:tgtEl>
                                      </p:cBhvr>
                                    </p:animEffect>
                                    <p:anim calcmode="lin" valueType="num">
                                      <p:cBhvr>
                                        <p:cTn id="138"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nodeType="afterEffect">
                                  <p:stCondLst>
                                    <p:cond delay="0"/>
                                  </p:stCondLst>
                                  <p:childTnLst>
                                    <p:set>
                                      <p:cBhvr>
                                        <p:cTn id="142" dur="1" fill="hold">
                                          <p:stCondLst>
                                            <p:cond delay="0"/>
                                          </p:stCondLst>
                                        </p:cTn>
                                        <p:tgtEl>
                                          <p:spTgt spid="55"/>
                                        </p:tgtEl>
                                        <p:attrNameLst>
                                          <p:attrName>style.visibility</p:attrName>
                                        </p:attrNameLst>
                                      </p:cBhvr>
                                      <p:to>
                                        <p:strVal val="visible"/>
                                      </p:to>
                                    </p:set>
                                    <p:animEffect transition="in" filter="fade">
                                      <p:cBhvr>
                                        <p:cTn id="143" dur="1000"/>
                                        <p:tgtEl>
                                          <p:spTgt spid="55"/>
                                        </p:tgtEl>
                                      </p:cBhvr>
                                    </p:animEffect>
                                    <p:anim calcmode="lin" valueType="num">
                                      <p:cBhvr>
                                        <p:cTn id="144" dur="1000" fill="hold"/>
                                        <p:tgtEl>
                                          <p:spTgt spid="55"/>
                                        </p:tgtEl>
                                        <p:attrNameLst>
                                          <p:attrName>ppt_x</p:attrName>
                                        </p:attrNameLst>
                                      </p:cBhvr>
                                      <p:tavLst>
                                        <p:tav tm="0">
                                          <p:val>
                                            <p:strVal val="#ppt_x"/>
                                          </p:val>
                                        </p:tav>
                                        <p:tav tm="100000">
                                          <p:val>
                                            <p:strVal val="#ppt_x"/>
                                          </p:val>
                                        </p:tav>
                                      </p:tavLst>
                                    </p:anim>
                                    <p:anim calcmode="lin" valueType="num">
                                      <p:cBhvr>
                                        <p:cTn id="145" dur="1000" fill="hold"/>
                                        <p:tgtEl>
                                          <p:spTgt spid="55"/>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71">
                                            <p:txEl>
                                              <p:pRg st="0" end="0"/>
                                            </p:txEl>
                                          </p:spTgt>
                                        </p:tgtEl>
                                        <p:attrNameLst>
                                          <p:attrName>style.visibility</p:attrName>
                                        </p:attrNameLst>
                                      </p:cBhvr>
                                      <p:to>
                                        <p:strVal val="visible"/>
                                      </p:to>
                                    </p:set>
                                    <p:animEffect transition="in" filter="fade">
                                      <p:cBhvr>
                                        <p:cTn id="149" dur="1000"/>
                                        <p:tgtEl>
                                          <p:spTgt spid="71">
                                            <p:txEl>
                                              <p:pRg st="0" end="0"/>
                                            </p:txEl>
                                          </p:spTgt>
                                        </p:tgtEl>
                                      </p:cBhvr>
                                    </p:animEffect>
                                    <p:anim calcmode="lin" valueType="num">
                                      <p:cBhvr>
                                        <p:cTn id="150"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51"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8500"/>
                            </p:stCondLst>
                            <p:childTnLst>
                              <p:par>
                                <p:cTn id="153" presetID="42" presetClass="entr" presetSubtype="0" fill="hold" nodeType="afterEffect">
                                  <p:stCondLst>
                                    <p:cond delay="0"/>
                                  </p:stCondLst>
                                  <p:childTnLst>
                                    <p:set>
                                      <p:cBhvr>
                                        <p:cTn id="154" dur="1" fill="hold">
                                          <p:stCondLst>
                                            <p:cond delay="0"/>
                                          </p:stCondLst>
                                        </p:cTn>
                                        <p:tgtEl>
                                          <p:spTgt spid="73"/>
                                        </p:tgtEl>
                                        <p:attrNameLst>
                                          <p:attrName>style.visibility</p:attrName>
                                        </p:attrNameLst>
                                      </p:cBhvr>
                                      <p:to>
                                        <p:strVal val="visible"/>
                                      </p:to>
                                    </p:set>
                                    <p:animEffect transition="in" filter="fade">
                                      <p:cBhvr>
                                        <p:cTn id="155" dur="1000"/>
                                        <p:tgtEl>
                                          <p:spTgt spid="73"/>
                                        </p:tgtEl>
                                      </p:cBhvr>
                                    </p:animEffect>
                                    <p:anim calcmode="lin" valueType="num">
                                      <p:cBhvr>
                                        <p:cTn id="156" dur="1000" fill="hold"/>
                                        <p:tgtEl>
                                          <p:spTgt spid="73"/>
                                        </p:tgtEl>
                                        <p:attrNameLst>
                                          <p:attrName>ppt_x</p:attrName>
                                        </p:attrNameLst>
                                      </p:cBhvr>
                                      <p:tavLst>
                                        <p:tav tm="0">
                                          <p:val>
                                            <p:strVal val="#ppt_x"/>
                                          </p:val>
                                        </p:tav>
                                        <p:tav tm="100000">
                                          <p:val>
                                            <p:strVal val="#ppt_x"/>
                                          </p:val>
                                        </p:tav>
                                      </p:tavLst>
                                    </p:anim>
                                    <p:anim calcmode="lin" valueType="num">
                                      <p:cBhvr>
                                        <p:cTn id="157" dur="1000" fill="hold"/>
                                        <p:tgtEl>
                                          <p:spTgt spid="73"/>
                                        </p:tgtEl>
                                        <p:attrNameLst>
                                          <p:attrName>ppt_y</p:attrName>
                                        </p:attrNameLst>
                                      </p:cBhvr>
                                      <p:tavLst>
                                        <p:tav tm="0">
                                          <p:val>
                                            <p:strVal val="#ppt_y+.1"/>
                                          </p:val>
                                        </p:tav>
                                        <p:tav tm="100000">
                                          <p:val>
                                            <p:strVal val="#ppt_y"/>
                                          </p:val>
                                        </p:tav>
                                      </p:tavLst>
                                    </p:anim>
                                  </p:childTnLst>
                                </p:cTn>
                              </p:par>
                            </p:childTnLst>
                          </p:cTn>
                        </p:par>
                        <p:par>
                          <p:cTn id="158" fill="hold">
                            <p:stCondLst>
                              <p:cond delay="19500"/>
                            </p:stCondLst>
                            <p:childTnLst>
                              <p:par>
                                <p:cTn id="159" presetID="42" presetClass="entr" presetSubtype="0" fill="hold" grpId="0" nodeType="afterEffect">
                                  <p:stCondLst>
                                    <p:cond delay="0"/>
                                  </p:stCondLst>
                                  <p:childTnLst>
                                    <p:set>
                                      <p:cBhvr>
                                        <p:cTn id="160" dur="1" fill="hold">
                                          <p:stCondLst>
                                            <p:cond delay="0"/>
                                          </p:stCondLst>
                                        </p:cTn>
                                        <p:tgtEl>
                                          <p:spTgt spid="72">
                                            <p:txEl>
                                              <p:pRg st="0" end="0"/>
                                            </p:txEl>
                                          </p:spTgt>
                                        </p:tgtEl>
                                        <p:attrNameLst>
                                          <p:attrName>style.visibility</p:attrName>
                                        </p:attrNameLst>
                                      </p:cBhvr>
                                      <p:to>
                                        <p:strVal val="visible"/>
                                      </p:to>
                                    </p:set>
                                    <p:animEffect transition="in" filter="fade">
                                      <p:cBhvr>
                                        <p:cTn id="161" dur="1000"/>
                                        <p:tgtEl>
                                          <p:spTgt spid="72">
                                            <p:txEl>
                                              <p:pRg st="0" end="0"/>
                                            </p:txEl>
                                          </p:spTgt>
                                        </p:tgtEl>
                                      </p:cBhvr>
                                    </p:animEffect>
                                    <p:anim calcmode="lin" valueType="num">
                                      <p:cBhvr>
                                        <p:cTn id="162"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63"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4" fill="hold">
                            <p:stCondLst>
                              <p:cond delay="20500"/>
                            </p:stCondLst>
                            <p:childTnLst>
                              <p:par>
                                <p:cTn id="165" presetID="42" presetClass="entr" presetSubtype="0" fill="hold" grpId="0" nodeType="afterEffect">
                                  <p:stCondLst>
                                    <p:cond delay="0"/>
                                  </p:stCondLst>
                                  <p:childTnLst>
                                    <p:set>
                                      <p:cBhvr>
                                        <p:cTn id="166" dur="1" fill="hold">
                                          <p:stCondLst>
                                            <p:cond delay="0"/>
                                          </p:stCondLst>
                                        </p:cTn>
                                        <p:tgtEl>
                                          <p:spTgt spid="74">
                                            <p:txEl>
                                              <p:pRg st="0" end="0"/>
                                            </p:txEl>
                                          </p:spTgt>
                                        </p:tgtEl>
                                        <p:attrNameLst>
                                          <p:attrName>style.visibility</p:attrName>
                                        </p:attrNameLst>
                                      </p:cBhvr>
                                      <p:to>
                                        <p:strVal val="visible"/>
                                      </p:to>
                                    </p:set>
                                    <p:animEffect transition="in" filter="fade">
                                      <p:cBhvr>
                                        <p:cTn id="167" dur="1000"/>
                                        <p:tgtEl>
                                          <p:spTgt spid="74">
                                            <p:txEl>
                                              <p:pRg st="0" end="0"/>
                                            </p:txEl>
                                          </p:spTgt>
                                        </p:tgtEl>
                                      </p:cBhvr>
                                    </p:animEffect>
                                    <p:anim calcmode="lin" valueType="num">
                                      <p:cBhvr>
                                        <p:cTn id="168"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9"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70" fill="hold">
                            <p:stCondLst>
                              <p:cond delay="21500"/>
                            </p:stCondLst>
                            <p:childTnLst>
                              <p:par>
                                <p:cTn id="171" presetID="42" presetClass="entr" presetSubtype="0" fill="hold" nodeType="afterEffect">
                                  <p:stCondLst>
                                    <p:cond delay="0"/>
                                  </p:stCondLst>
                                  <p:childTnLst>
                                    <p:set>
                                      <p:cBhvr>
                                        <p:cTn id="172" dur="1" fill="hold">
                                          <p:stCondLst>
                                            <p:cond delay="0"/>
                                          </p:stCondLst>
                                        </p:cTn>
                                        <p:tgtEl>
                                          <p:spTgt spid="65"/>
                                        </p:tgtEl>
                                        <p:attrNameLst>
                                          <p:attrName>style.visibility</p:attrName>
                                        </p:attrNameLst>
                                      </p:cBhvr>
                                      <p:to>
                                        <p:strVal val="visible"/>
                                      </p:to>
                                    </p:set>
                                    <p:animEffect transition="in" filter="fade">
                                      <p:cBhvr>
                                        <p:cTn id="173" dur="1000"/>
                                        <p:tgtEl>
                                          <p:spTgt spid="65"/>
                                        </p:tgtEl>
                                      </p:cBhvr>
                                    </p:animEffect>
                                    <p:anim calcmode="lin" valueType="num">
                                      <p:cBhvr>
                                        <p:cTn id="174" dur="1000" fill="hold"/>
                                        <p:tgtEl>
                                          <p:spTgt spid="65"/>
                                        </p:tgtEl>
                                        <p:attrNameLst>
                                          <p:attrName>ppt_x</p:attrName>
                                        </p:attrNameLst>
                                      </p:cBhvr>
                                      <p:tavLst>
                                        <p:tav tm="0">
                                          <p:val>
                                            <p:strVal val="#ppt_x"/>
                                          </p:val>
                                        </p:tav>
                                        <p:tav tm="100000">
                                          <p:val>
                                            <p:strVal val="#ppt_x"/>
                                          </p:val>
                                        </p:tav>
                                      </p:tavLst>
                                    </p:anim>
                                    <p:anim calcmode="lin" valueType="num">
                                      <p:cBhvr>
                                        <p:cTn id="175"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3020</TotalTime>
  <Words>1211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606</cp:revision>
  <dcterms:created xsi:type="dcterms:W3CDTF">2015-12-31T02:20:12Z</dcterms:created>
  <dcterms:modified xsi:type="dcterms:W3CDTF">2016-09-25T02:58:29Z</dcterms:modified>
</cp:coreProperties>
</file>