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2"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068535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79584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g"/><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own Arrow 23"/>
          <p:cNvSpPr/>
          <p:nvPr/>
        </p:nvSpPr>
        <p:spPr>
          <a:xfrm>
            <a:off x="8846843" y="1898312"/>
            <a:ext cx="2472192" cy="3302799"/>
          </a:xfrm>
          <a:prstGeom prst="downArrow">
            <a:avLst>
              <a:gd name="adj1" fmla="val 100000"/>
              <a:gd name="adj2" fmla="val 35829"/>
            </a:avLst>
          </a:prstGeom>
          <a:solidFill>
            <a:srgbClr val="333E5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Down Arrow 26"/>
          <p:cNvSpPr/>
          <p:nvPr/>
        </p:nvSpPr>
        <p:spPr>
          <a:xfrm>
            <a:off x="3539659" y="1892814"/>
            <a:ext cx="2472192" cy="3302799"/>
          </a:xfrm>
          <a:prstGeom prst="downArrow">
            <a:avLst>
              <a:gd name="adj1" fmla="val 100000"/>
              <a:gd name="adj2" fmla="val 34695"/>
            </a:avLst>
          </a:prstGeom>
          <a:solidFill>
            <a:srgbClr val="8397B1"/>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Down Arrow 33"/>
          <p:cNvSpPr/>
          <p:nvPr/>
        </p:nvSpPr>
        <p:spPr>
          <a:xfrm>
            <a:off x="886068" y="1892814"/>
            <a:ext cx="2472192" cy="3302799"/>
          </a:xfrm>
          <a:prstGeom prst="downArrow">
            <a:avLst>
              <a:gd name="adj1" fmla="val 100000"/>
              <a:gd name="adj2" fmla="val 34128"/>
            </a:avLst>
          </a:prstGeom>
          <a:solidFill>
            <a:srgbClr val="EF342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1" name="Flowchart: Off-page Connector 40"/>
          <p:cNvSpPr/>
          <p:nvPr/>
        </p:nvSpPr>
        <p:spPr>
          <a:xfrm>
            <a:off x="1599615" y="1486501"/>
            <a:ext cx="1045100" cy="1018007"/>
          </a:xfrm>
          <a:prstGeom prst="flowChartOffpageConnector">
            <a:avLst/>
          </a:prstGeom>
          <a:blipFill>
            <a:blip r:embed="rId3"/>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1"/>
              </a:solidFill>
              <a:latin typeface="FontAwesome" pitchFamily="2" charset="0"/>
            </a:endParaRPr>
          </a:p>
        </p:txBody>
      </p:sp>
      <p:sp>
        <p:nvSpPr>
          <p:cNvPr id="43" name="Flowchart: Off-page Connector 42"/>
          <p:cNvSpPr/>
          <p:nvPr/>
        </p:nvSpPr>
        <p:spPr>
          <a:xfrm>
            <a:off x="4231659" y="1486501"/>
            <a:ext cx="1045100" cy="1018007"/>
          </a:xfrm>
          <a:prstGeom prst="flowChartOffpageConnector">
            <a:avLst/>
          </a:prstGeom>
          <a:blipFill>
            <a:blip r:embed="rId4"/>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3"/>
              </a:solidFill>
              <a:latin typeface="FontAwesome" pitchFamily="2" charset="0"/>
            </a:endParaRPr>
          </a:p>
        </p:txBody>
      </p:sp>
      <p:sp>
        <p:nvSpPr>
          <p:cNvPr id="16" name="Down Arrow 15"/>
          <p:cNvSpPr/>
          <p:nvPr/>
        </p:nvSpPr>
        <p:spPr>
          <a:xfrm>
            <a:off x="6193251" y="1892814"/>
            <a:ext cx="2472192" cy="3302799"/>
          </a:xfrm>
          <a:prstGeom prst="downArrow">
            <a:avLst>
              <a:gd name="adj1" fmla="val 100000"/>
              <a:gd name="adj2" fmla="val 35829"/>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lowchart: Off-page Connector 17"/>
          <p:cNvSpPr/>
          <p:nvPr/>
        </p:nvSpPr>
        <p:spPr>
          <a:xfrm>
            <a:off x="6885251" y="1486501"/>
            <a:ext cx="1045100" cy="1018007"/>
          </a:xfrm>
          <a:prstGeom prst="flowChartOffpageConnector">
            <a:avLst/>
          </a:prstGeom>
          <a:blipFill>
            <a:blip r:embed="rId5"/>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4"/>
              </a:solidFill>
              <a:latin typeface="FontAwesome" pitchFamily="2" charset="0"/>
            </a:endParaRPr>
          </a:p>
        </p:txBody>
      </p:sp>
      <p:sp>
        <p:nvSpPr>
          <p:cNvPr id="21" name="Flowchart: Off-page Connector 20"/>
          <p:cNvSpPr/>
          <p:nvPr/>
        </p:nvSpPr>
        <p:spPr>
          <a:xfrm>
            <a:off x="9531201" y="1486501"/>
            <a:ext cx="1045100" cy="1018007"/>
          </a:xfrm>
          <a:prstGeom prst="flowChartOffpageConnector">
            <a:avLst/>
          </a:prstGeom>
          <a:blipFill>
            <a:blip r:embed="rId6"/>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5"/>
              </a:solidFill>
              <a:latin typeface="FontAwesome" pitchFamily="2" charset="0"/>
            </a:endParaRPr>
          </a:p>
        </p:txBody>
      </p:sp>
      <p:grpSp>
        <p:nvGrpSpPr>
          <p:cNvPr id="29" name="Group 28"/>
          <p:cNvGrpSpPr/>
          <p:nvPr/>
        </p:nvGrpSpPr>
        <p:grpSpPr>
          <a:xfrm>
            <a:off x="1389256" y="5406752"/>
            <a:ext cx="9389012" cy="965747"/>
            <a:chOff x="1389256" y="5403215"/>
            <a:chExt cx="9389012" cy="916186"/>
          </a:xfrm>
        </p:grpSpPr>
        <p:sp>
          <p:nvSpPr>
            <p:cNvPr id="30" name="TextBox 29"/>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31" name="Rectangle 30"/>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2" name="TextBox 31"/>
          <p:cNvSpPr txBox="1"/>
          <p:nvPr/>
        </p:nvSpPr>
        <p:spPr>
          <a:xfrm>
            <a:off x="878426" y="2580103"/>
            <a:ext cx="2479833" cy="1928220"/>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3" name="TextBox 32"/>
          <p:cNvSpPr txBox="1"/>
          <p:nvPr/>
        </p:nvSpPr>
        <p:spPr>
          <a:xfrm>
            <a:off x="3514292" y="2580103"/>
            <a:ext cx="2479833" cy="1928220"/>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5" name="TextBox 34"/>
          <p:cNvSpPr txBox="1"/>
          <p:nvPr/>
        </p:nvSpPr>
        <p:spPr>
          <a:xfrm>
            <a:off x="6150157" y="2580103"/>
            <a:ext cx="2479833" cy="1928220"/>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6" name="TextBox 35"/>
          <p:cNvSpPr txBox="1"/>
          <p:nvPr/>
        </p:nvSpPr>
        <p:spPr>
          <a:xfrm>
            <a:off x="8803747" y="2580103"/>
            <a:ext cx="2479833" cy="1928220"/>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22" name="TextBox 21"/>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3" name="TextBox 22"/>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pic>
        <p:nvPicPr>
          <p:cNvPr id="19" name="Picture 18">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569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1000"/>
                                        <p:tgtEl>
                                          <p:spTgt spid="2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par>
                          <p:cTn id="12" fill="hold">
                            <p:stCondLst>
                              <p:cond delay="1500"/>
                            </p:stCondLst>
                            <p:childTnLst>
                              <p:par>
                                <p:cTn id="13" presetID="2" presetClass="entr" presetSubtype="4" accel="50000" decel="50000"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1000" fill="hold"/>
                                        <p:tgtEl>
                                          <p:spTgt spid="34"/>
                                        </p:tgtEl>
                                        <p:attrNameLst>
                                          <p:attrName>ppt_x</p:attrName>
                                        </p:attrNameLst>
                                      </p:cBhvr>
                                      <p:tavLst>
                                        <p:tav tm="0">
                                          <p:val>
                                            <p:strVal val="#ppt_x"/>
                                          </p:val>
                                        </p:tav>
                                        <p:tav tm="100000">
                                          <p:val>
                                            <p:strVal val="#ppt_x"/>
                                          </p:val>
                                        </p:tav>
                                      </p:tavLst>
                                    </p:anim>
                                    <p:anim calcmode="lin" valueType="num">
                                      <p:cBhvr additive="base">
                                        <p:cTn id="16" dur="1000" fill="hold"/>
                                        <p:tgtEl>
                                          <p:spTgt spid="34"/>
                                        </p:tgtEl>
                                        <p:attrNameLst>
                                          <p:attrName>ppt_y</p:attrName>
                                        </p:attrNameLst>
                                      </p:cBhvr>
                                      <p:tavLst>
                                        <p:tav tm="0">
                                          <p:val>
                                            <p:strVal val="1+#ppt_h/2"/>
                                          </p:val>
                                        </p:tav>
                                        <p:tav tm="100000">
                                          <p:val>
                                            <p:strVal val="#ppt_y"/>
                                          </p:val>
                                        </p:tav>
                                      </p:tavLst>
                                    </p:anim>
                                  </p:childTnLst>
                                </p:cTn>
                              </p:par>
                              <p:par>
                                <p:cTn id="17" presetID="2" presetClass="entr" presetSubtype="1" accel="50000" decel="5000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1000" fill="hold"/>
                                        <p:tgtEl>
                                          <p:spTgt spid="41"/>
                                        </p:tgtEl>
                                        <p:attrNameLst>
                                          <p:attrName>ppt_x</p:attrName>
                                        </p:attrNameLst>
                                      </p:cBhvr>
                                      <p:tavLst>
                                        <p:tav tm="0">
                                          <p:val>
                                            <p:strVal val="#ppt_x"/>
                                          </p:val>
                                        </p:tav>
                                        <p:tav tm="100000">
                                          <p:val>
                                            <p:strVal val="#ppt_x"/>
                                          </p:val>
                                        </p:tav>
                                      </p:tavLst>
                                    </p:anim>
                                    <p:anim calcmode="lin" valueType="num">
                                      <p:cBhvr additive="base">
                                        <p:cTn id="20" dur="1000" fill="hold"/>
                                        <p:tgtEl>
                                          <p:spTgt spid="41"/>
                                        </p:tgtEl>
                                        <p:attrNameLst>
                                          <p:attrName>ppt_y</p:attrName>
                                        </p:attrNameLst>
                                      </p:cBhvr>
                                      <p:tavLst>
                                        <p:tav tm="0">
                                          <p:val>
                                            <p:strVal val="0-#ppt_h/2"/>
                                          </p:val>
                                        </p:tav>
                                        <p:tav tm="100000">
                                          <p:val>
                                            <p:strVal val="#ppt_y"/>
                                          </p:val>
                                        </p:tav>
                                      </p:tavLst>
                                    </p:anim>
                                  </p:childTnLst>
                                </p:cTn>
                              </p:par>
                            </p:childTnLst>
                          </p:cTn>
                        </p:par>
                        <p:par>
                          <p:cTn id="21" fill="hold">
                            <p:stCondLst>
                              <p:cond delay="2500"/>
                            </p:stCondLst>
                            <p:childTnLst>
                              <p:par>
                                <p:cTn id="22" presetID="22" presetClass="entr" presetSubtype="1" fill="hold" grpId="0" nodeType="after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wipe(up)">
                                      <p:cBhvr>
                                        <p:cTn id="24" dur="500"/>
                                        <p:tgtEl>
                                          <p:spTgt spid="32"/>
                                        </p:tgtEl>
                                      </p:cBhvr>
                                    </p:animEffect>
                                  </p:childTnLst>
                                </p:cTn>
                              </p:par>
                            </p:childTnLst>
                          </p:cTn>
                        </p:par>
                        <p:par>
                          <p:cTn id="25" fill="hold">
                            <p:stCondLst>
                              <p:cond delay="3000"/>
                            </p:stCondLst>
                            <p:childTnLst>
                              <p:par>
                                <p:cTn id="26" presetID="2" presetClass="entr" presetSubtype="4" accel="50000" decel="50000"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additive="base">
                                        <p:cTn id="28" dur="1000" fill="hold"/>
                                        <p:tgtEl>
                                          <p:spTgt spid="27"/>
                                        </p:tgtEl>
                                        <p:attrNameLst>
                                          <p:attrName>ppt_x</p:attrName>
                                        </p:attrNameLst>
                                      </p:cBhvr>
                                      <p:tavLst>
                                        <p:tav tm="0">
                                          <p:val>
                                            <p:strVal val="#ppt_x"/>
                                          </p:val>
                                        </p:tav>
                                        <p:tav tm="100000">
                                          <p:val>
                                            <p:strVal val="#ppt_x"/>
                                          </p:val>
                                        </p:tav>
                                      </p:tavLst>
                                    </p:anim>
                                    <p:anim calcmode="lin" valueType="num">
                                      <p:cBhvr additive="base">
                                        <p:cTn id="29" dur="1000" fill="hold"/>
                                        <p:tgtEl>
                                          <p:spTgt spid="27"/>
                                        </p:tgtEl>
                                        <p:attrNameLst>
                                          <p:attrName>ppt_y</p:attrName>
                                        </p:attrNameLst>
                                      </p:cBhvr>
                                      <p:tavLst>
                                        <p:tav tm="0">
                                          <p:val>
                                            <p:strVal val="1+#ppt_h/2"/>
                                          </p:val>
                                        </p:tav>
                                        <p:tav tm="100000">
                                          <p:val>
                                            <p:strVal val="#ppt_y"/>
                                          </p:val>
                                        </p:tav>
                                      </p:tavLst>
                                    </p:anim>
                                  </p:childTnLst>
                                </p:cTn>
                              </p:par>
                              <p:par>
                                <p:cTn id="30" presetID="2" presetClass="entr" presetSubtype="1" accel="50000" decel="50000" fill="hold" grpId="0" nodeType="withEffect">
                                  <p:stCondLst>
                                    <p:cond delay="0"/>
                                  </p:stCondLst>
                                  <p:childTnLst>
                                    <p:set>
                                      <p:cBhvr>
                                        <p:cTn id="31" dur="1" fill="hold">
                                          <p:stCondLst>
                                            <p:cond delay="0"/>
                                          </p:stCondLst>
                                        </p:cTn>
                                        <p:tgtEl>
                                          <p:spTgt spid="43"/>
                                        </p:tgtEl>
                                        <p:attrNameLst>
                                          <p:attrName>style.visibility</p:attrName>
                                        </p:attrNameLst>
                                      </p:cBhvr>
                                      <p:to>
                                        <p:strVal val="visible"/>
                                      </p:to>
                                    </p:set>
                                    <p:anim calcmode="lin" valueType="num">
                                      <p:cBhvr additive="base">
                                        <p:cTn id="32" dur="1000" fill="hold"/>
                                        <p:tgtEl>
                                          <p:spTgt spid="43"/>
                                        </p:tgtEl>
                                        <p:attrNameLst>
                                          <p:attrName>ppt_x</p:attrName>
                                        </p:attrNameLst>
                                      </p:cBhvr>
                                      <p:tavLst>
                                        <p:tav tm="0">
                                          <p:val>
                                            <p:strVal val="#ppt_x"/>
                                          </p:val>
                                        </p:tav>
                                        <p:tav tm="100000">
                                          <p:val>
                                            <p:strVal val="#ppt_x"/>
                                          </p:val>
                                        </p:tav>
                                      </p:tavLst>
                                    </p:anim>
                                    <p:anim calcmode="lin" valueType="num">
                                      <p:cBhvr additive="base">
                                        <p:cTn id="33" dur="1000" fill="hold"/>
                                        <p:tgtEl>
                                          <p:spTgt spid="43"/>
                                        </p:tgtEl>
                                        <p:attrNameLst>
                                          <p:attrName>ppt_y</p:attrName>
                                        </p:attrNameLst>
                                      </p:cBhvr>
                                      <p:tavLst>
                                        <p:tav tm="0">
                                          <p:val>
                                            <p:strVal val="0-#ppt_h/2"/>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up)">
                                      <p:cBhvr>
                                        <p:cTn id="37" dur="500"/>
                                        <p:tgtEl>
                                          <p:spTgt spid="33"/>
                                        </p:tgtEl>
                                      </p:cBhvr>
                                    </p:animEffect>
                                  </p:childTnLst>
                                </p:cTn>
                              </p:par>
                            </p:childTnLst>
                          </p:cTn>
                        </p:par>
                        <p:par>
                          <p:cTn id="38" fill="hold">
                            <p:stCondLst>
                              <p:cond delay="4500"/>
                            </p:stCondLst>
                            <p:childTnLst>
                              <p:par>
                                <p:cTn id="39" presetID="2" presetClass="entr" presetSubtype="4" accel="50000" decel="5000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1000" fill="hold"/>
                                        <p:tgtEl>
                                          <p:spTgt spid="16"/>
                                        </p:tgtEl>
                                        <p:attrNameLst>
                                          <p:attrName>ppt_x</p:attrName>
                                        </p:attrNameLst>
                                      </p:cBhvr>
                                      <p:tavLst>
                                        <p:tav tm="0">
                                          <p:val>
                                            <p:strVal val="#ppt_x"/>
                                          </p:val>
                                        </p:tav>
                                        <p:tav tm="100000">
                                          <p:val>
                                            <p:strVal val="#ppt_x"/>
                                          </p:val>
                                        </p:tav>
                                      </p:tavLst>
                                    </p:anim>
                                    <p:anim calcmode="lin" valueType="num">
                                      <p:cBhvr additive="base">
                                        <p:cTn id="42" dur="1000" fill="hold"/>
                                        <p:tgtEl>
                                          <p:spTgt spid="16"/>
                                        </p:tgtEl>
                                        <p:attrNameLst>
                                          <p:attrName>ppt_y</p:attrName>
                                        </p:attrNameLst>
                                      </p:cBhvr>
                                      <p:tavLst>
                                        <p:tav tm="0">
                                          <p:val>
                                            <p:strVal val="1+#ppt_h/2"/>
                                          </p:val>
                                        </p:tav>
                                        <p:tav tm="100000">
                                          <p:val>
                                            <p:strVal val="#ppt_y"/>
                                          </p:val>
                                        </p:tav>
                                      </p:tavLst>
                                    </p:anim>
                                  </p:childTnLst>
                                </p:cTn>
                              </p:par>
                              <p:par>
                                <p:cTn id="43" presetID="2" presetClass="entr" presetSubtype="1" accel="50000" decel="5000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1000" fill="hold"/>
                                        <p:tgtEl>
                                          <p:spTgt spid="18"/>
                                        </p:tgtEl>
                                        <p:attrNameLst>
                                          <p:attrName>ppt_x</p:attrName>
                                        </p:attrNameLst>
                                      </p:cBhvr>
                                      <p:tavLst>
                                        <p:tav tm="0">
                                          <p:val>
                                            <p:strVal val="#ppt_x"/>
                                          </p:val>
                                        </p:tav>
                                        <p:tav tm="100000">
                                          <p:val>
                                            <p:strVal val="#ppt_x"/>
                                          </p:val>
                                        </p:tav>
                                      </p:tavLst>
                                    </p:anim>
                                    <p:anim calcmode="lin" valueType="num">
                                      <p:cBhvr additive="base">
                                        <p:cTn id="46" dur="1000" fill="hold"/>
                                        <p:tgtEl>
                                          <p:spTgt spid="18"/>
                                        </p:tgtEl>
                                        <p:attrNameLst>
                                          <p:attrName>ppt_y</p:attrName>
                                        </p:attrNameLst>
                                      </p:cBhvr>
                                      <p:tavLst>
                                        <p:tav tm="0">
                                          <p:val>
                                            <p:strVal val="0-#ppt_h/2"/>
                                          </p:val>
                                        </p:tav>
                                        <p:tav tm="100000">
                                          <p:val>
                                            <p:strVal val="#ppt_y"/>
                                          </p:val>
                                        </p:tav>
                                      </p:tavLst>
                                    </p:anim>
                                  </p:childTnLst>
                                </p:cTn>
                              </p:par>
                            </p:childTnLst>
                          </p:cTn>
                        </p:par>
                        <p:par>
                          <p:cTn id="47" fill="hold">
                            <p:stCondLst>
                              <p:cond delay="5500"/>
                            </p:stCondLst>
                            <p:childTnLst>
                              <p:par>
                                <p:cTn id="48" presetID="22" presetClass="entr" presetSubtype="1" fill="hold" grpId="0" nodeType="after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wipe(up)">
                                      <p:cBhvr>
                                        <p:cTn id="50" dur="500"/>
                                        <p:tgtEl>
                                          <p:spTgt spid="35"/>
                                        </p:tgtEl>
                                      </p:cBhvr>
                                    </p:animEffect>
                                  </p:childTnLst>
                                </p:cTn>
                              </p:par>
                            </p:childTnLst>
                          </p:cTn>
                        </p:par>
                        <p:par>
                          <p:cTn id="51" fill="hold">
                            <p:stCondLst>
                              <p:cond delay="6000"/>
                            </p:stCondLst>
                            <p:childTnLst>
                              <p:par>
                                <p:cTn id="52" presetID="2" presetClass="entr" presetSubtype="4" accel="50000" decel="50000" fill="hold" grpId="0" nodeType="afterEffect">
                                  <p:stCondLst>
                                    <p:cond delay="0"/>
                                  </p:stCondLst>
                                  <p:childTnLst>
                                    <p:set>
                                      <p:cBhvr>
                                        <p:cTn id="53" dur="1" fill="hold">
                                          <p:stCondLst>
                                            <p:cond delay="0"/>
                                          </p:stCondLst>
                                        </p:cTn>
                                        <p:tgtEl>
                                          <p:spTgt spid="24"/>
                                        </p:tgtEl>
                                        <p:attrNameLst>
                                          <p:attrName>style.visibility</p:attrName>
                                        </p:attrNameLst>
                                      </p:cBhvr>
                                      <p:to>
                                        <p:strVal val="visible"/>
                                      </p:to>
                                    </p:set>
                                    <p:anim calcmode="lin" valueType="num">
                                      <p:cBhvr additive="base">
                                        <p:cTn id="54" dur="1000" fill="hold"/>
                                        <p:tgtEl>
                                          <p:spTgt spid="24"/>
                                        </p:tgtEl>
                                        <p:attrNameLst>
                                          <p:attrName>ppt_x</p:attrName>
                                        </p:attrNameLst>
                                      </p:cBhvr>
                                      <p:tavLst>
                                        <p:tav tm="0">
                                          <p:val>
                                            <p:strVal val="#ppt_x"/>
                                          </p:val>
                                        </p:tav>
                                        <p:tav tm="100000">
                                          <p:val>
                                            <p:strVal val="#ppt_x"/>
                                          </p:val>
                                        </p:tav>
                                      </p:tavLst>
                                    </p:anim>
                                    <p:anim calcmode="lin" valueType="num">
                                      <p:cBhvr additive="base">
                                        <p:cTn id="55" dur="1000" fill="hold"/>
                                        <p:tgtEl>
                                          <p:spTgt spid="24"/>
                                        </p:tgtEl>
                                        <p:attrNameLst>
                                          <p:attrName>ppt_y</p:attrName>
                                        </p:attrNameLst>
                                      </p:cBhvr>
                                      <p:tavLst>
                                        <p:tav tm="0">
                                          <p:val>
                                            <p:strVal val="1+#ppt_h/2"/>
                                          </p:val>
                                        </p:tav>
                                        <p:tav tm="100000">
                                          <p:val>
                                            <p:strVal val="#ppt_y"/>
                                          </p:val>
                                        </p:tav>
                                      </p:tavLst>
                                    </p:anim>
                                  </p:childTnLst>
                                </p:cTn>
                              </p:par>
                              <p:par>
                                <p:cTn id="56" presetID="2" presetClass="entr" presetSubtype="1" accel="50000" decel="5000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1000" fill="hold"/>
                                        <p:tgtEl>
                                          <p:spTgt spid="21"/>
                                        </p:tgtEl>
                                        <p:attrNameLst>
                                          <p:attrName>ppt_x</p:attrName>
                                        </p:attrNameLst>
                                      </p:cBhvr>
                                      <p:tavLst>
                                        <p:tav tm="0">
                                          <p:val>
                                            <p:strVal val="#ppt_x"/>
                                          </p:val>
                                        </p:tav>
                                        <p:tav tm="100000">
                                          <p:val>
                                            <p:strVal val="#ppt_x"/>
                                          </p:val>
                                        </p:tav>
                                      </p:tavLst>
                                    </p:anim>
                                    <p:anim calcmode="lin" valueType="num">
                                      <p:cBhvr additive="base">
                                        <p:cTn id="59" dur="1000" fill="hold"/>
                                        <p:tgtEl>
                                          <p:spTgt spid="21"/>
                                        </p:tgtEl>
                                        <p:attrNameLst>
                                          <p:attrName>ppt_y</p:attrName>
                                        </p:attrNameLst>
                                      </p:cBhvr>
                                      <p:tavLst>
                                        <p:tav tm="0">
                                          <p:val>
                                            <p:strVal val="0-#ppt_h/2"/>
                                          </p:val>
                                        </p:tav>
                                        <p:tav tm="100000">
                                          <p:val>
                                            <p:strVal val="#ppt_y"/>
                                          </p:val>
                                        </p:tav>
                                      </p:tavLst>
                                    </p:anim>
                                  </p:childTnLst>
                                </p:cTn>
                              </p:par>
                            </p:childTnLst>
                          </p:cTn>
                        </p:par>
                        <p:par>
                          <p:cTn id="60" fill="hold">
                            <p:stCondLst>
                              <p:cond delay="7000"/>
                            </p:stCondLst>
                            <p:childTnLst>
                              <p:par>
                                <p:cTn id="61" presetID="22" presetClass="entr" presetSubtype="1"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wipe(up)">
                                      <p:cBhvr>
                                        <p:cTn id="63" dur="500"/>
                                        <p:tgtEl>
                                          <p:spTgt spid="36"/>
                                        </p:tgtEl>
                                      </p:cBhvr>
                                    </p:animEffect>
                                  </p:childTnLst>
                                </p:cTn>
                              </p:par>
                            </p:childTnLst>
                          </p:cTn>
                        </p:par>
                        <p:par>
                          <p:cTn id="64" fill="hold">
                            <p:stCondLst>
                              <p:cond delay="7500"/>
                            </p:stCondLst>
                            <p:childTnLst>
                              <p:par>
                                <p:cTn id="65" presetID="17" presetClass="entr" presetSubtype="10" fill="hold" nodeType="after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p:cTn id="67" dur="500" fill="hold"/>
                                        <p:tgtEl>
                                          <p:spTgt spid="29"/>
                                        </p:tgtEl>
                                        <p:attrNameLst>
                                          <p:attrName>ppt_w</p:attrName>
                                        </p:attrNameLst>
                                      </p:cBhvr>
                                      <p:tavLst>
                                        <p:tav tm="0">
                                          <p:val>
                                            <p:fltVal val="0"/>
                                          </p:val>
                                        </p:tav>
                                        <p:tav tm="100000">
                                          <p:val>
                                            <p:strVal val="#ppt_w"/>
                                          </p:val>
                                        </p:tav>
                                      </p:tavLst>
                                    </p:anim>
                                    <p:anim calcmode="lin" valueType="num">
                                      <p:cBhvr>
                                        <p:cTn id="68" dur="500" fill="hold"/>
                                        <p:tgtEl>
                                          <p:spTgt spid="2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7" grpId="0" animBg="1"/>
      <p:bldP spid="34" grpId="0" animBg="1"/>
      <p:bldP spid="41" grpId="0" animBg="1"/>
      <p:bldP spid="43" grpId="0" animBg="1"/>
      <p:bldP spid="16" grpId="0" animBg="1"/>
      <p:bldP spid="18" grpId="0" animBg="1"/>
      <p:bldP spid="21" grpId="0" animBg="1"/>
      <p:bldP spid="32" grpId="0"/>
      <p:bldP spid="33" grpId="0"/>
      <p:bldP spid="35" grpId="0"/>
      <p:bldP spid="36"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3015</TotalTime>
  <Words>1301</Words>
  <Application>Microsoft Office PowerPoint</Application>
  <PresentationFormat>Widescreen</PresentationFormat>
  <Paragraphs>54</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Open Sans</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605</cp:revision>
  <dcterms:created xsi:type="dcterms:W3CDTF">2015-12-31T02:20:12Z</dcterms:created>
  <dcterms:modified xsi:type="dcterms:W3CDTF">2016-09-25T02:53:39Z</dcterms:modified>
</cp:coreProperties>
</file>