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8"/>
  </p:notesMasterIdLst>
  <p:sldIdLst>
    <p:sldId id="271" r:id="rId2"/>
    <p:sldId id="262"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4472C4"/>
    <a:srgbClr val="FFC000"/>
    <a:srgbClr val="A5A5A5"/>
    <a:srgbClr val="ED7D31"/>
    <a:srgbClr val="5B9BD5"/>
    <a:srgbClr val="70AD47"/>
    <a:srgbClr val="878889"/>
    <a:srgbClr val="969696"/>
    <a:srgbClr val="9B9B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377136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ight Arrow 37"/>
          <p:cNvSpPr/>
          <p:nvPr/>
        </p:nvSpPr>
        <p:spPr>
          <a:xfrm>
            <a:off x="6335031" y="1320227"/>
            <a:ext cx="1872145" cy="1193467"/>
          </a:xfrm>
          <a:prstGeom prst="rightArrow">
            <a:avLst>
              <a:gd name="adj1" fmla="val 74773"/>
              <a:gd name="adj2" fmla="val 58284"/>
            </a:avLst>
          </a:prstGeom>
          <a:solidFill>
            <a:srgbClr val="EF3425"/>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9" name="Parallelogram 38"/>
          <p:cNvSpPr/>
          <p:nvPr/>
        </p:nvSpPr>
        <p:spPr>
          <a:xfrm rot="5400000" flipH="1" flipV="1">
            <a:off x="6056205" y="1755629"/>
            <a:ext cx="1206951" cy="649299"/>
          </a:xfrm>
          <a:prstGeom prst="parallelogram">
            <a:avLst>
              <a:gd name="adj" fmla="val 63243"/>
            </a:avLst>
          </a:prstGeom>
          <a:solidFill>
            <a:srgbClr val="D11607"/>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0" name="Trapezoid 39"/>
          <p:cNvSpPr/>
          <p:nvPr/>
        </p:nvSpPr>
        <p:spPr>
          <a:xfrm rot="16200000">
            <a:off x="6005336" y="1704032"/>
            <a:ext cx="789256" cy="1168738"/>
          </a:xfrm>
          <a:prstGeom prst="trapezoid">
            <a:avLst>
              <a:gd name="adj" fmla="val 8698"/>
            </a:avLst>
          </a:prstGeom>
          <a:solidFill>
            <a:srgbClr val="EF3425"/>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sz="3200" dirty="0"/>
              <a:t>01</a:t>
            </a:r>
          </a:p>
        </p:txBody>
      </p:sp>
      <p:sp>
        <p:nvSpPr>
          <p:cNvPr id="42" name="Right Arrow 41"/>
          <p:cNvSpPr/>
          <p:nvPr/>
        </p:nvSpPr>
        <p:spPr>
          <a:xfrm flipH="1">
            <a:off x="3984824" y="2584451"/>
            <a:ext cx="1872145" cy="1193467"/>
          </a:xfrm>
          <a:prstGeom prst="rightArrow">
            <a:avLst>
              <a:gd name="adj1" fmla="val 74773"/>
              <a:gd name="adj2" fmla="val 58284"/>
            </a:avLst>
          </a:prstGeom>
          <a:solidFill>
            <a:srgbClr val="8397B1"/>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3" name="Parallelogram 42"/>
          <p:cNvSpPr/>
          <p:nvPr/>
        </p:nvSpPr>
        <p:spPr>
          <a:xfrm rot="16200000" flipV="1">
            <a:off x="4928844" y="3019853"/>
            <a:ext cx="1206951" cy="649299"/>
          </a:xfrm>
          <a:prstGeom prst="parallelogram">
            <a:avLst>
              <a:gd name="adj" fmla="val 63243"/>
            </a:avLst>
          </a:prstGeom>
          <a:solidFill>
            <a:srgbClr val="657993"/>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4" name="Trapezoid 43"/>
          <p:cNvSpPr/>
          <p:nvPr/>
        </p:nvSpPr>
        <p:spPr>
          <a:xfrm rot="5400000" flipH="1">
            <a:off x="5397409" y="2968256"/>
            <a:ext cx="789256" cy="1168738"/>
          </a:xfrm>
          <a:prstGeom prst="trapezoid">
            <a:avLst>
              <a:gd name="adj" fmla="val 8698"/>
            </a:avLst>
          </a:prstGeom>
          <a:solidFill>
            <a:srgbClr val="8397B1"/>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3200" dirty="0"/>
              <a:t>02</a:t>
            </a:r>
          </a:p>
        </p:txBody>
      </p:sp>
      <p:sp>
        <p:nvSpPr>
          <p:cNvPr id="46" name="Right Arrow 45"/>
          <p:cNvSpPr/>
          <p:nvPr/>
        </p:nvSpPr>
        <p:spPr>
          <a:xfrm>
            <a:off x="6335031" y="3848675"/>
            <a:ext cx="1872145" cy="1193467"/>
          </a:xfrm>
          <a:prstGeom prst="rightArrow">
            <a:avLst>
              <a:gd name="adj1" fmla="val 74773"/>
              <a:gd name="adj2" fmla="val 58284"/>
            </a:avLst>
          </a:prstGeom>
          <a:solidFill>
            <a:srgbClr val="44546B"/>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7" name="Parallelogram 46"/>
          <p:cNvSpPr/>
          <p:nvPr/>
        </p:nvSpPr>
        <p:spPr>
          <a:xfrm rot="5400000" flipH="1" flipV="1">
            <a:off x="6056205" y="4284077"/>
            <a:ext cx="1206951" cy="649299"/>
          </a:xfrm>
          <a:prstGeom prst="parallelogram">
            <a:avLst>
              <a:gd name="adj" fmla="val 63243"/>
            </a:avLst>
          </a:prstGeom>
          <a:solidFill>
            <a:srgbClr val="26364D"/>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Trapezoid 47"/>
          <p:cNvSpPr/>
          <p:nvPr/>
        </p:nvSpPr>
        <p:spPr>
          <a:xfrm rot="16200000">
            <a:off x="6005336" y="4232480"/>
            <a:ext cx="789256" cy="1168738"/>
          </a:xfrm>
          <a:prstGeom prst="trapezoid">
            <a:avLst>
              <a:gd name="adj" fmla="val 8698"/>
            </a:avLst>
          </a:prstGeom>
          <a:solidFill>
            <a:srgbClr val="44546B"/>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sz="3200" dirty="0"/>
              <a:t>03</a:t>
            </a:r>
          </a:p>
        </p:txBody>
      </p:sp>
      <p:sp>
        <p:nvSpPr>
          <p:cNvPr id="50" name="Right Arrow 49"/>
          <p:cNvSpPr/>
          <p:nvPr/>
        </p:nvSpPr>
        <p:spPr>
          <a:xfrm flipH="1">
            <a:off x="3984824" y="5112901"/>
            <a:ext cx="1872145" cy="1193467"/>
          </a:xfrm>
          <a:prstGeom prst="rightArrow">
            <a:avLst>
              <a:gd name="adj1" fmla="val 74773"/>
              <a:gd name="adj2" fmla="val 58284"/>
            </a:avLst>
          </a:prstGeom>
          <a:solidFill>
            <a:srgbClr val="BFBFBF"/>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Parallelogram 50"/>
          <p:cNvSpPr/>
          <p:nvPr/>
        </p:nvSpPr>
        <p:spPr>
          <a:xfrm rot="16200000" flipV="1">
            <a:off x="4928844" y="5548303"/>
            <a:ext cx="1206951" cy="649299"/>
          </a:xfrm>
          <a:prstGeom prst="parallelogram">
            <a:avLst>
              <a:gd name="adj" fmla="val 63243"/>
            </a:avLst>
          </a:prstGeom>
          <a:solidFill>
            <a:srgbClr val="A1A1A1"/>
          </a:solidFill>
          <a:ln w="635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rapezoid 51"/>
          <p:cNvSpPr/>
          <p:nvPr/>
        </p:nvSpPr>
        <p:spPr>
          <a:xfrm rot="5400000" flipH="1">
            <a:off x="5397409" y="5496706"/>
            <a:ext cx="789256" cy="1168738"/>
          </a:xfrm>
          <a:prstGeom prst="trapezoid">
            <a:avLst>
              <a:gd name="adj" fmla="val 8698"/>
            </a:avLst>
          </a:prstGeom>
          <a:solidFill>
            <a:srgbClr val="BFBFBF"/>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3200" dirty="0"/>
              <a:t>04</a:t>
            </a:r>
          </a:p>
        </p:txBody>
      </p:sp>
      <p:grpSp>
        <p:nvGrpSpPr>
          <p:cNvPr id="64" name="Group 63"/>
          <p:cNvGrpSpPr/>
          <p:nvPr/>
        </p:nvGrpSpPr>
        <p:grpSpPr>
          <a:xfrm>
            <a:off x="8588110" y="1375339"/>
            <a:ext cx="3291840" cy="1515537"/>
            <a:chOff x="1864855" y="3087314"/>
            <a:chExt cx="4564985" cy="1137705"/>
          </a:xfrm>
        </p:grpSpPr>
        <p:sp>
          <p:nvSpPr>
            <p:cNvPr id="65" name="Text Box 10"/>
            <p:cNvSpPr txBox="1">
              <a:spLocks noChangeArrowheads="1"/>
            </p:cNvSpPr>
            <p:nvPr/>
          </p:nvSpPr>
          <p:spPr bwMode="auto">
            <a:xfrm>
              <a:off x="1864855" y="3370149"/>
              <a:ext cx="4564985" cy="854870"/>
            </a:xfrm>
            <a:prstGeom prst="rect">
              <a:avLst/>
            </a:prstGeom>
            <a:noFill/>
            <a:ln w="9525">
              <a:noFill/>
              <a:miter lim="800000"/>
              <a:headEnd/>
              <a:tailEnd/>
            </a:ln>
          </p:spPr>
          <p:txBody>
            <a:bodyPr wrap="square" lIns="60960" tIns="30480" rIns="60960" bIns="3048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6" name="Rectangle 65"/>
            <p:cNvSpPr/>
            <p:nvPr/>
          </p:nvSpPr>
          <p:spPr>
            <a:xfrm>
              <a:off x="1942962" y="3087314"/>
              <a:ext cx="2536103" cy="274574"/>
            </a:xfrm>
            <a:prstGeom prst="rect">
              <a:avLst/>
            </a:prstGeom>
            <a:solidFill>
              <a:srgbClr val="EF3425"/>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67" name="Group 66"/>
          <p:cNvGrpSpPr/>
          <p:nvPr/>
        </p:nvGrpSpPr>
        <p:grpSpPr>
          <a:xfrm>
            <a:off x="8644433" y="3903787"/>
            <a:ext cx="3291840" cy="1515537"/>
            <a:chOff x="1864855" y="3087314"/>
            <a:chExt cx="4564985" cy="1137705"/>
          </a:xfrm>
        </p:grpSpPr>
        <p:sp>
          <p:nvSpPr>
            <p:cNvPr id="80" name="Text Box 10"/>
            <p:cNvSpPr txBox="1">
              <a:spLocks noChangeArrowheads="1"/>
            </p:cNvSpPr>
            <p:nvPr/>
          </p:nvSpPr>
          <p:spPr bwMode="auto">
            <a:xfrm>
              <a:off x="1864855" y="3370149"/>
              <a:ext cx="4564985" cy="854870"/>
            </a:xfrm>
            <a:prstGeom prst="rect">
              <a:avLst/>
            </a:prstGeom>
            <a:noFill/>
            <a:ln w="9525">
              <a:noFill/>
              <a:miter lim="800000"/>
              <a:headEnd/>
              <a:tailEnd/>
            </a:ln>
          </p:spPr>
          <p:txBody>
            <a:bodyPr wrap="square" lIns="60960" tIns="30480" rIns="60960" bIns="3048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81" name="Rectangle 80"/>
            <p:cNvSpPr/>
            <p:nvPr/>
          </p:nvSpPr>
          <p:spPr>
            <a:xfrm>
              <a:off x="1942962" y="3087314"/>
              <a:ext cx="2536103" cy="274574"/>
            </a:xfrm>
            <a:prstGeom prst="rect">
              <a:avLst/>
            </a:prstGeom>
            <a:solidFill>
              <a:srgbClr val="44546B"/>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82" name="Group 81"/>
          <p:cNvGrpSpPr/>
          <p:nvPr/>
        </p:nvGrpSpPr>
        <p:grpSpPr>
          <a:xfrm>
            <a:off x="269593" y="2626983"/>
            <a:ext cx="3291840" cy="1524607"/>
            <a:chOff x="1864855" y="3080505"/>
            <a:chExt cx="4564985" cy="1144514"/>
          </a:xfrm>
        </p:grpSpPr>
        <p:sp>
          <p:nvSpPr>
            <p:cNvPr id="83" name="Text Box 10"/>
            <p:cNvSpPr txBox="1">
              <a:spLocks noChangeArrowheads="1"/>
            </p:cNvSpPr>
            <p:nvPr/>
          </p:nvSpPr>
          <p:spPr bwMode="auto">
            <a:xfrm>
              <a:off x="1864855" y="3370149"/>
              <a:ext cx="4564985" cy="854870"/>
            </a:xfrm>
            <a:prstGeom prst="rect">
              <a:avLst/>
            </a:prstGeom>
            <a:noFill/>
            <a:ln w="9525">
              <a:noFill/>
              <a:miter lim="800000"/>
              <a:headEnd/>
              <a:tailEnd/>
            </a:ln>
          </p:spPr>
          <p:txBody>
            <a:bodyPr wrap="square" lIns="60960" tIns="30480" rIns="60960" bIns="30480">
              <a:spAutoFit/>
            </a:bodyPr>
            <a:lstStyle/>
            <a:p>
              <a:pPr algn="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84" name="Rectangle 83"/>
            <p:cNvSpPr/>
            <p:nvPr/>
          </p:nvSpPr>
          <p:spPr>
            <a:xfrm>
              <a:off x="3798041" y="3080505"/>
              <a:ext cx="2536103" cy="274574"/>
            </a:xfrm>
            <a:prstGeom prst="rect">
              <a:avLst/>
            </a:prstGeom>
            <a:solidFill>
              <a:srgbClr val="8397B1"/>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85" name="Group 84"/>
          <p:cNvGrpSpPr/>
          <p:nvPr/>
        </p:nvGrpSpPr>
        <p:grpSpPr>
          <a:xfrm>
            <a:off x="277788" y="5141109"/>
            <a:ext cx="3291840" cy="1524607"/>
            <a:chOff x="1864855" y="3080505"/>
            <a:chExt cx="4564985" cy="1144514"/>
          </a:xfrm>
        </p:grpSpPr>
        <p:sp>
          <p:nvSpPr>
            <p:cNvPr id="86" name="Text Box 10"/>
            <p:cNvSpPr txBox="1">
              <a:spLocks noChangeArrowheads="1"/>
            </p:cNvSpPr>
            <p:nvPr/>
          </p:nvSpPr>
          <p:spPr bwMode="auto">
            <a:xfrm>
              <a:off x="1864855" y="3370149"/>
              <a:ext cx="4564985" cy="854870"/>
            </a:xfrm>
            <a:prstGeom prst="rect">
              <a:avLst/>
            </a:prstGeom>
            <a:noFill/>
            <a:ln w="9525">
              <a:noFill/>
              <a:miter lim="800000"/>
              <a:headEnd/>
              <a:tailEnd/>
            </a:ln>
          </p:spPr>
          <p:txBody>
            <a:bodyPr wrap="square" lIns="60960" tIns="30480" rIns="60960" bIns="30480">
              <a:spAutoFit/>
            </a:bodyPr>
            <a:lstStyle/>
            <a:p>
              <a:pPr algn="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87" name="Rectangle 86"/>
            <p:cNvSpPr/>
            <p:nvPr/>
          </p:nvSpPr>
          <p:spPr>
            <a:xfrm>
              <a:off x="3798041" y="3080505"/>
              <a:ext cx="2536103" cy="274574"/>
            </a:xfrm>
            <a:prstGeom prst="rect">
              <a:avLst/>
            </a:prstGeom>
            <a:solidFill>
              <a:srgbClr val="BFBFBF"/>
            </a:solidFill>
            <a:ln w="6350">
              <a:solidFill>
                <a:schemeClr val="bg1"/>
              </a:solid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88" name="Group 87"/>
          <p:cNvGrpSpPr>
            <a:grpSpLocks noChangeAspect="1"/>
          </p:cNvGrpSpPr>
          <p:nvPr/>
        </p:nvGrpSpPr>
        <p:grpSpPr>
          <a:xfrm>
            <a:off x="7197825" y="1661032"/>
            <a:ext cx="548640" cy="419246"/>
            <a:chOff x="1201738" y="1511300"/>
            <a:chExt cx="168275" cy="128588"/>
          </a:xfrm>
          <a:solidFill>
            <a:schemeClr val="bg1"/>
          </a:solidFill>
          <a:effectLst>
            <a:outerShdw blurRad="50800" dist="38100" dir="2700000" algn="tl" rotWithShape="0">
              <a:prstClr val="black">
                <a:alpha val="40000"/>
              </a:prstClr>
            </a:outerShdw>
          </a:effectLst>
        </p:grpSpPr>
        <p:sp>
          <p:nvSpPr>
            <p:cNvPr id="89"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2" name="Group 91"/>
          <p:cNvGrpSpPr>
            <a:grpSpLocks noChangeAspect="1"/>
          </p:cNvGrpSpPr>
          <p:nvPr/>
        </p:nvGrpSpPr>
        <p:grpSpPr>
          <a:xfrm>
            <a:off x="4452792" y="2901085"/>
            <a:ext cx="548640" cy="456099"/>
            <a:chOff x="1219200" y="1962150"/>
            <a:chExt cx="131763" cy="109538"/>
          </a:xfrm>
          <a:solidFill>
            <a:schemeClr val="bg1"/>
          </a:solidFill>
          <a:effectLst>
            <a:outerShdw blurRad="50800" dist="38100" dir="2700000" algn="tl" rotWithShape="0">
              <a:prstClr val="black">
                <a:alpha val="40000"/>
              </a:prstClr>
            </a:outerShdw>
          </a:effectLst>
        </p:grpSpPr>
        <p:sp>
          <p:nvSpPr>
            <p:cNvPr id="93" name="Freeform 162"/>
            <p:cNvSpPr>
              <a:spLocks/>
            </p:cNvSpPr>
            <p:nvPr/>
          </p:nvSpPr>
          <p:spPr bwMode="auto">
            <a:xfrm>
              <a:off x="1225550" y="1992313"/>
              <a:ext cx="125413" cy="79375"/>
            </a:xfrm>
            <a:custGeom>
              <a:avLst/>
              <a:gdLst/>
              <a:ahLst/>
              <a:cxnLst>
                <a:cxn ang="0">
                  <a:pos x="0" y="50"/>
                </a:cxn>
                <a:cxn ang="0">
                  <a:pos x="26" y="20"/>
                </a:cxn>
                <a:cxn ang="0">
                  <a:pos x="56" y="24"/>
                </a:cxn>
                <a:cxn ang="0">
                  <a:pos x="79" y="0"/>
                </a:cxn>
                <a:cxn ang="0">
                  <a:pos x="79" y="50"/>
                </a:cxn>
                <a:cxn ang="0">
                  <a:pos x="0" y="50"/>
                </a:cxn>
              </a:cxnLst>
              <a:rect l="0" t="0" r="r" b="b"/>
              <a:pathLst>
                <a:path w="79" h="50">
                  <a:moveTo>
                    <a:pt x="0" y="50"/>
                  </a:moveTo>
                  <a:lnTo>
                    <a:pt x="26" y="20"/>
                  </a:lnTo>
                  <a:lnTo>
                    <a:pt x="56" y="24"/>
                  </a:lnTo>
                  <a:lnTo>
                    <a:pt x="79" y="0"/>
                  </a:lnTo>
                  <a:lnTo>
                    <a:pt x="79" y="50"/>
                  </a:lnTo>
                  <a:lnTo>
                    <a:pt x="0" y="5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163"/>
            <p:cNvSpPr>
              <a:spLocks/>
            </p:cNvSpPr>
            <p:nvPr/>
          </p:nvSpPr>
          <p:spPr bwMode="auto">
            <a:xfrm>
              <a:off x="1219200" y="1962150"/>
              <a:ext cx="131763" cy="109538"/>
            </a:xfrm>
            <a:custGeom>
              <a:avLst/>
              <a:gdLst/>
              <a:ahLst/>
              <a:cxnLst>
                <a:cxn ang="0">
                  <a:pos x="83" y="17"/>
                </a:cxn>
                <a:cxn ang="0">
                  <a:pos x="83" y="0"/>
                </a:cxn>
                <a:cxn ang="0">
                  <a:pos x="67" y="1"/>
                </a:cxn>
                <a:cxn ang="0">
                  <a:pos x="72" y="5"/>
                </a:cxn>
                <a:cxn ang="0">
                  <a:pos x="55" y="28"/>
                </a:cxn>
                <a:cxn ang="0">
                  <a:pos x="25" y="22"/>
                </a:cxn>
                <a:cxn ang="0">
                  <a:pos x="0" y="69"/>
                </a:cxn>
                <a:cxn ang="0">
                  <a:pos x="28" y="33"/>
                </a:cxn>
                <a:cxn ang="0">
                  <a:pos x="58" y="38"/>
                </a:cxn>
                <a:cxn ang="0">
                  <a:pos x="79" y="12"/>
                </a:cxn>
                <a:cxn ang="0">
                  <a:pos x="83" y="17"/>
                </a:cxn>
              </a:cxnLst>
              <a:rect l="0" t="0" r="r" b="b"/>
              <a:pathLst>
                <a:path w="83" h="69">
                  <a:moveTo>
                    <a:pt x="83" y="17"/>
                  </a:moveTo>
                  <a:lnTo>
                    <a:pt x="83" y="0"/>
                  </a:lnTo>
                  <a:lnTo>
                    <a:pt x="67" y="1"/>
                  </a:lnTo>
                  <a:lnTo>
                    <a:pt x="72" y="5"/>
                  </a:lnTo>
                  <a:lnTo>
                    <a:pt x="55" y="28"/>
                  </a:lnTo>
                  <a:lnTo>
                    <a:pt x="25" y="22"/>
                  </a:lnTo>
                  <a:lnTo>
                    <a:pt x="0" y="69"/>
                  </a:lnTo>
                  <a:lnTo>
                    <a:pt x="28" y="33"/>
                  </a:lnTo>
                  <a:lnTo>
                    <a:pt x="58" y="38"/>
                  </a:lnTo>
                  <a:lnTo>
                    <a:pt x="79" y="12"/>
                  </a:lnTo>
                  <a:lnTo>
                    <a:pt x="83" y="17"/>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5" name="Group 94"/>
          <p:cNvGrpSpPr>
            <a:grpSpLocks noChangeAspect="1"/>
          </p:cNvGrpSpPr>
          <p:nvPr/>
        </p:nvGrpSpPr>
        <p:grpSpPr>
          <a:xfrm>
            <a:off x="4452792" y="5447849"/>
            <a:ext cx="548640" cy="523570"/>
            <a:chOff x="1230313" y="2400633"/>
            <a:chExt cx="124415" cy="118730"/>
          </a:xfrm>
          <a:solidFill>
            <a:schemeClr val="bg1"/>
          </a:solidFill>
          <a:effectLst>
            <a:outerShdw blurRad="50800" dist="38100" dir="2700000" algn="tl" rotWithShape="0">
              <a:prstClr val="black">
                <a:alpha val="40000"/>
              </a:prstClr>
            </a:outerShdw>
          </a:effectLst>
        </p:grpSpPr>
        <p:sp>
          <p:nvSpPr>
            <p:cNvPr id="96" name="Freeform 164"/>
            <p:cNvSpPr>
              <a:spLocks/>
            </p:cNvSpPr>
            <p:nvPr/>
          </p:nvSpPr>
          <p:spPr bwMode="auto">
            <a:xfrm>
              <a:off x="1230313" y="2411413"/>
              <a:ext cx="103188" cy="107950"/>
            </a:xfrm>
            <a:custGeom>
              <a:avLst/>
              <a:gdLst/>
              <a:ahLst/>
              <a:cxnLst>
                <a:cxn ang="0">
                  <a:pos x="32" y="33"/>
                </a:cxn>
                <a:cxn ang="0">
                  <a:pos x="32" y="0"/>
                </a:cxn>
                <a:cxn ang="0">
                  <a:pos x="0" y="33"/>
                </a:cxn>
                <a:cxn ang="0">
                  <a:pos x="32" y="65"/>
                </a:cxn>
                <a:cxn ang="0">
                  <a:pos x="62" y="45"/>
                </a:cxn>
                <a:cxn ang="0">
                  <a:pos x="32" y="33"/>
                </a:cxn>
              </a:cxnLst>
              <a:rect l="0" t="0" r="r" b="b"/>
              <a:pathLst>
                <a:path w="62" h="65">
                  <a:moveTo>
                    <a:pt x="32" y="33"/>
                  </a:moveTo>
                  <a:cubicBezTo>
                    <a:pt x="32" y="0"/>
                    <a:pt x="32" y="0"/>
                    <a:pt x="32" y="0"/>
                  </a:cubicBezTo>
                  <a:cubicBezTo>
                    <a:pt x="14" y="0"/>
                    <a:pt x="0" y="15"/>
                    <a:pt x="0" y="33"/>
                  </a:cubicBezTo>
                  <a:cubicBezTo>
                    <a:pt x="0" y="50"/>
                    <a:pt x="14" y="65"/>
                    <a:pt x="32" y="65"/>
                  </a:cubicBezTo>
                  <a:cubicBezTo>
                    <a:pt x="45" y="65"/>
                    <a:pt x="57" y="56"/>
                    <a:pt x="62" y="45"/>
                  </a:cubicBezTo>
                  <a:lnTo>
                    <a:pt x="32" y="3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165"/>
            <p:cNvSpPr>
              <a:spLocks/>
            </p:cNvSpPr>
            <p:nvPr/>
          </p:nvSpPr>
          <p:spPr bwMode="auto">
            <a:xfrm rot="60000">
              <a:off x="1299165" y="2419350"/>
              <a:ext cx="55563" cy="63500"/>
            </a:xfrm>
            <a:custGeom>
              <a:avLst/>
              <a:gdLst/>
              <a:ahLst/>
              <a:cxnLst>
                <a:cxn ang="0">
                  <a:pos x="20" y="0"/>
                </a:cxn>
                <a:cxn ang="0">
                  <a:pos x="0" y="26"/>
                </a:cxn>
                <a:cxn ang="0">
                  <a:pos x="32" y="38"/>
                </a:cxn>
                <a:cxn ang="0">
                  <a:pos x="33" y="28"/>
                </a:cxn>
                <a:cxn ang="0">
                  <a:pos x="20" y="0"/>
                </a:cxn>
              </a:cxnLst>
              <a:rect l="0" t="0" r="r" b="b"/>
              <a:pathLst>
                <a:path w="33" h="38">
                  <a:moveTo>
                    <a:pt x="20" y="0"/>
                  </a:moveTo>
                  <a:cubicBezTo>
                    <a:pt x="0" y="26"/>
                    <a:pt x="0" y="26"/>
                    <a:pt x="0" y="26"/>
                  </a:cubicBezTo>
                  <a:cubicBezTo>
                    <a:pt x="32" y="38"/>
                    <a:pt x="32" y="38"/>
                    <a:pt x="32" y="38"/>
                  </a:cubicBezTo>
                  <a:cubicBezTo>
                    <a:pt x="33" y="35"/>
                    <a:pt x="33" y="31"/>
                    <a:pt x="33" y="28"/>
                  </a:cubicBezTo>
                  <a:cubicBezTo>
                    <a:pt x="33" y="16"/>
                    <a:pt x="28" y="7"/>
                    <a:pt x="20"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98" name="Freeform 166"/>
            <p:cNvSpPr>
              <a:spLocks/>
            </p:cNvSpPr>
            <p:nvPr/>
          </p:nvSpPr>
          <p:spPr bwMode="auto">
            <a:xfrm>
              <a:off x="1294735" y="2400633"/>
              <a:ext cx="31750" cy="50800"/>
            </a:xfrm>
            <a:custGeom>
              <a:avLst/>
              <a:gdLst/>
              <a:ahLst/>
              <a:cxnLst>
                <a:cxn ang="0">
                  <a:pos x="0" y="0"/>
                </a:cxn>
                <a:cxn ang="0">
                  <a:pos x="0" y="31"/>
                </a:cxn>
                <a:cxn ang="0">
                  <a:pos x="19" y="6"/>
                </a:cxn>
                <a:cxn ang="0">
                  <a:pos x="0" y="0"/>
                </a:cxn>
              </a:cxnLst>
              <a:rect l="0" t="0" r="r" b="b"/>
              <a:pathLst>
                <a:path w="19" h="31">
                  <a:moveTo>
                    <a:pt x="0" y="0"/>
                  </a:moveTo>
                  <a:cubicBezTo>
                    <a:pt x="0" y="31"/>
                    <a:pt x="0" y="31"/>
                    <a:pt x="0" y="31"/>
                  </a:cubicBezTo>
                  <a:cubicBezTo>
                    <a:pt x="19" y="6"/>
                    <a:pt x="19" y="6"/>
                    <a:pt x="19" y="6"/>
                  </a:cubicBezTo>
                  <a:cubicBezTo>
                    <a:pt x="13" y="2"/>
                    <a:pt x="7" y="0"/>
                    <a:pt x="0" y="0"/>
                  </a:cubicBez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9" name="Group 98"/>
          <p:cNvGrpSpPr>
            <a:grpSpLocks noChangeAspect="1"/>
          </p:cNvGrpSpPr>
          <p:nvPr/>
        </p:nvGrpSpPr>
        <p:grpSpPr>
          <a:xfrm>
            <a:off x="7191731" y="4225096"/>
            <a:ext cx="451102" cy="457200"/>
            <a:chOff x="1227138" y="2852738"/>
            <a:chExt cx="117475" cy="119063"/>
          </a:xfrm>
          <a:solidFill>
            <a:schemeClr val="bg1"/>
          </a:solidFill>
          <a:effectLst>
            <a:outerShdw blurRad="50800" dist="38100" dir="2700000" algn="tl" rotWithShape="0">
              <a:prstClr val="black">
                <a:alpha val="40000"/>
              </a:prstClr>
            </a:outerShdw>
          </a:effectLst>
        </p:grpSpPr>
        <p:sp>
          <p:nvSpPr>
            <p:cNvPr id="100" name="Freeform 167"/>
            <p:cNvSpPr>
              <a:spLocks noEditPoints="1"/>
            </p:cNvSpPr>
            <p:nvPr/>
          </p:nvSpPr>
          <p:spPr bwMode="auto">
            <a:xfrm>
              <a:off x="1227138" y="2852738"/>
              <a:ext cx="117475" cy="119063"/>
            </a:xfrm>
            <a:custGeom>
              <a:avLst/>
              <a:gdLst/>
              <a:ahLst/>
              <a:cxnLst>
                <a:cxn ang="0">
                  <a:pos x="35" y="0"/>
                </a:cxn>
                <a:cxn ang="0">
                  <a:pos x="0" y="36"/>
                </a:cxn>
                <a:cxn ang="0">
                  <a:pos x="35" y="71"/>
                </a:cxn>
                <a:cxn ang="0">
                  <a:pos x="71" y="36"/>
                </a:cxn>
                <a:cxn ang="0">
                  <a:pos x="35" y="0"/>
                </a:cxn>
                <a:cxn ang="0">
                  <a:pos x="40" y="67"/>
                </a:cxn>
                <a:cxn ang="0">
                  <a:pos x="35" y="63"/>
                </a:cxn>
                <a:cxn ang="0">
                  <a:pos x="31" y="67"/>
                </a:cxn>
                <a:cxn ang="0">
                  <a:pos x="4" y="40"/>
                </a:cxn>
                <a:cxn ang="0">
                  <a:pos x="8" y="36"/>
                </a:cxn>
                <a:cxn ang="0">
                  <a:pos x="4" y="31"/>
                </a:cxn>
                <a:cxn ang="0">
                  <a:pos x="31" y="4"/>
                </a:cxn>
                <a:cxn ang="0">
                  <a:pos x="35" y="9"/>
                </a:cxn>
                <a:cxn ang="0">
                  <a:pos x="40" y="4"/>
                </a:cxn>
                <a:cxn ang="0">
                  <a:pos x="67" y="31"/>
                </a:cxn>
                <a:cxn ang="0">
                  <a:pos x="62" y="36"/>
                </a:cxn>
                <a:cxn ang="0">
                  <a:pos x="67" y="40"/>
                </a:cxn>
                <a:cxn ang="0">
                  <a:pos x="40" y="67"/>
                </a:cxn>
              </a:cxnLst>
              <a:rect l="0" t="0" r="r" b="b"/>
              <a:pathLst>
                <a:path w="71" h="71">
                  <a:moveTo>
                    <a:pt x="35" y="0"/>
                  </a:moveTo>
                  <a:cubicBezTo>
                    <a:pt x="16" y="0"/>
                    <a:pt x="0" y="16"/>
                    <a:pt x="0" y="36"/>
                  </a:cubicBezTo>
                  <a:cubicBezTo>
                    <a:pt x="0" y="55"/>
                    <a:pt x="16" y="71"/>
                    <a:pt x="35" y="71"/>
                  </a:cubicBezTo>
                  <a:cubicBezTo>
                    <a:pt x="55" y="71"/>
                    <a:pt x="71" y="55"/>
                    <a:pt x="71" y="36"/>
                  </a:cubicBezTo>
                  <a:cubicBezTo>
                    <a:pt x="71" y="16"/>
                    <a:pt x="55" y="0"/>
                    <a:pt x="35" y="0"/>
                  </a:cubicBezTo>
                  <a:close/>
                  <a:moveTo>
                    <a:pt x="40" y="67"/>
                  </a:moveTo>
                  <a:cubicBezTo>
                    <a:pt x="40" y="65"/>
                    <a:pt x="38" y="63"/>
                    <a:pt x="35" y="63"/>
                  </a:cubicBezTo>
                  <a:cubicBezTo>
                    <a:pt x="33" y="63"/>
                    <a:pt x="31" y="65"/>
                    <a:pt x="31" y="67"/>
                  </a:cubicBezTo>
                  <a:cubicBezTo>
                    <a:pt x="17" y="65"/>
                    <a:pt x="6" y="54"/>
                    <a:pt x="4" y="40"/>
                  </a:cubicBezTo>
                  <a:cubicBezTo>
                    <a:pt x="6" y="40"/>
                    <a:pt x="8" y="38"/>
                    <a:pt x="8" y="36"/>
                  </a:cubicBezTo>
                  <a:cubicBezTo>
                    <a:pt x="8" y="33"/>
                    <a:pt x="6" y="31"/>
                    <a:pt x="4" y="31"/>
                  </a:cubicBezTo>
                  <a:cubicBezTo>
                    <a:pt x="6" y="17"/>
                    <a:pt x="17" y="6"/>
                    <a:pt x="31" y="4"/>
                  </a:cubicBezTo>
                  <a:cubicBezTo>
                    <a:pt x="31" y="7"/>
                    <a:pt x="33" y="9"/>
                    <a:pt x="35" y="9"/>
                  </a:cubicBezTo>
                  <a:cubicBezTo>
                    <a:pt x="38" y="9"/>
                    <a:pt x="40" y="7"/>
                    <a:pt x="40" y="4"/>
                  </a:cubicBezTo>
                  <a:cubicBezTo>
                    <a:pt x="54" y="6"/>
                    <a:pt x="65" y="17"/>
                    <a:pt x="67" y="31"/>
                  </a:cubicBezTo>
                  <a:cubicBezTo>
                    <a:pt x="64" y="31"/>
                    <a:pt x="62" y="33"/>
                    <a:pt x="62" y="36"/>
                  </a:cubicBezTo>
                  <a:cubicBezTo>
                    <a:pt x="62" y="38"/>
                    <a:pt x="64" y="40"/>
                    <a:pt x="67" y="40"/>
                  </a:cubicBezTo>
                  <a:cubicBezTo>
                    <a:pt x="65" y="54"/>
                    <a:pt x="54" y="65"/>
                    <a:pt x="40" y="6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1" name="Freeform 168"/>
            <p:cNvSpPr>
              <a:spLocks/>
            </p:cNvSpPr>
            <p:nvPr/>
          </p:nvSpPr>
          <p:spPr bwMode="auto">
            <a:xfrm>
              <a:off x="1281113" y="2873375"/>
              <a:ext cx="38100" cy="42863"/>
            </a:xfrm>
            <a:custGeom>
              <a:avLst/>
              <a:gdLst/>
              <a:ahLst/>
              <a:cxnLst>
                <a:cxn ang="0">
                  <a:pos x="6" y="22"/>
                </a:cxn>
                <a:cxn ang="0">
                  <a:pos x="6" y="0"/>
                </a:cxn>
                <a:cxn ang="0">
                  <a:pos x="0" y="0"/>
                </a:cxn>
                <a:cxn ang="0">
                  <a:pos x="0" y="27"/>
                </a:cxn>
                <a:cxn ang="0">
                  <a:pos x="24" y="27"/>
                </a:cxn>
                <a:cxn ang="0">
                  <a:pos x="24" y="22"/>
                </a:cxn>
                <a:cxn ang="0">
                  <a:pos x="6" y="22"/>
                </a:cxn>
              </a:cxnLst>
              <a:rect l="0" t="0" r="r" b="b"/>
              <a:pathLst>
                <a:path w="24" h="27">
                  <a:moveTo>
                    <a:pt x="6" y="22"/>
                  </a:moveTo>
                  <a:lnTo>
                    <a:pt x="6" y="0"/>
                  </a:lnTo>
                  <a:lnTo>
                    <a:pt x="0" y="0"/>
                  </a:lnTo>
                  <a:lnTo>
                    <a:pt x="0" y="27"/>
                  </a:lnTo>
                  <a:lnTo>
                    <a:pt x="24" y="27"/>
                  </a:lnTo>
                  <a:lnTo>
                    <a:pt x="24" y="22"/>
                  </a:lnTo>
                  <a:lnTo>
                    <a:pt x="6" y="22"/>
                  </a:ln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5" name="TextBox 44"/>
          <p:cNvSpPr txBox="1"/>
          <p:nvPr/>
        </p:nvSpPr>
        <p:spPr>
          <a:xfrm>
            <a:off x="393793" y="468042"/>
            <a:ext cx="3543288" cy="861774"/>
          </a:xfrm>
          <a:prstGeom prst="rect">
            <a:avLst/>
          </a:prstGeom>
          <a:noFill/>
        </p:spPr>
        <p:txBody>
          <a:bodyPr wrap="square" rtlCol="0">
            <a:spAutoFit/>
          </a:bodyPr>
          <a:lstStyle/>
          <a:p>
            <a:r>
              <a:rPr lang="en-US" sz="3200" dirty="0">
                <a:solidFill>
                  <a:schemeClr val="bg1"/>
                </a:solidFill>
                <a:latin typeface="Candara" panose="020E0502030303020204" pitchFamily="34" charset="0"/>
              </a:rPr>
              <a:t>Lorem Ipsum Dolor</a:t>
            </a:r>
          </a:p>
          <a:p>
            <a:endParaRPr lang="en-US" dirty="0"/>
          </a:p>
        </p:txBody>
      </p:sp>
      <p:pic>
        <p:nvPicPr>
          <p:cNvPr id="41" name="Picture 4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946028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500"/>
                                        <p:tgtEl>
                                          <p:spTgt spid="4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Effect transition="in" filter="wipe(left)">
                                      <p:cBhvr>
                                        <p:cTn id="11" dur="500"/>
                                        <p:tgtEl>
                                          <p:spTgt spid="40"/>
                                        </p:tgtEl>
                                      </p:cBhvr>
                                    </p:animEffect>
                                  </p:childTnLst>
                                </p:cTn>
                              </p:par>
                            </p:childTnLst>
                          </p:cTn>
                        </p:par>
                        <p:par>
                          <p:cTn id="12" fill="hold">
                            <p:stCondLst>
                              <p:cond delay="1000"/>
                            </p:stCondLst>
                            <p:childTnLst>
                              <p:par>
                                <p:cTn id="13" presetID="22" presetClass="entr" presetSubtype="2" fill="hold" grpId="0" nodeType="afterEffect">
                                  <p:stCondLst>
                                    <p:cond delay="0"/>
                                  </p:stCondLst>
                                  <p:childTnLst>
                                    <p:set>
                                      <p:cBhvr>
                                        <p:cTn id="14" dur="1" fill="hold">
                                          <p:stCondLst>
                                            <p:cond delay="0"/>
                                          </p:stCondLst>
                                        </p:cTn>
                                        <p:tgtEl>
                                          <p:spTgt spid="39"/>
                                        </p:tgtEl>
                                        <p:attrNameLst>
                                          <p:attrName>style.visibility</p:attrName>
                                        </p:attrNameLst>
                                      </p:cBhvr>
                                      <p:to>
                                        <p:strVal val="visible"/>
                                      </p:to>
                                    </p:set>
                                    <p:animEffect transition="in" filter="wipe(right)">
                                      <p:cBhvr>
                                        <p:cTn id="15" dur="500"/>
                                        <p:tgtEl>
                                          <p:spTgt spid="39"/>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38"/>
                                        </p:tgtEl>
                                        <p:attrNameLst>
                                          <p:attrName>style.visibility</p:attrName>
                                        </p:attrNameLst>
                                      </p:cBhvr>
                                      <p:to>
                                        <p:strVal val="visible"/>
                                      </p:to>
                                    </p:set>
                                    <p:animEffect transition="in" filter="wipe(left)">
                                      <p:cBhvr>
                                        <p:cTn id="19" dur="500"/>
                                        <p:tgtEl>
                                          <p:spTgt spid="38"/>
                                        </p:tgtEl>
                                      </p:cBhvr>
                                    </p:animEffect>
                                  </p:childTnLst>
                                </p:cTn>
                              </p:par>
                            </p:childTnLst>
                          </p:cTn>
                        </p:par>
                        <p:par>
                          <p:cTn id="20" fill="hold">
                            <p:stCondLst>
                              <p:cond delay="2000"/>
                            </p:stCondLst>
                            <p:childTnLst>
                              <p:par>
                                <p:cTn id="21" presetID="23" presetClass="entr" presetSubtype="36" fill="hold" nodeType="afterEffect">
                                  <p:stCondLst>
                                    <p:cond delay="0"/>
                                  </p:stCondLst>
                                  <p:childTnLst>
                                    <p:set>
                                      <p:cBhvr>
                                        <p:cTn id="22" dur="1" fill="hold">
                                          <p:stCondLst>
                                            <p:cond delay="0"/>
                                          </p:stCondLst>
                                        </p:cTn>
                                        <p:tgtEl>
                                          <p:spTgt spid="88"/>
                                        </p:tgtEl>
                                        <p:attrNameLst>
                                          <p:attrName>style.visibility</p:attrName>
                                        </p:attrNameLst>
                                      </p:cBhvr>
                                      <p:to>
                                        <p:strVal val="visible"/>
                                      </p:to>
                                    </p:set>
                                    <p:anim calcmode="lin" valueType="num">
                                      <p:cBhvr>
                                        <p:cTn id="23" dur="500" fill="hold"/>
                                        <p:tgtEl>
                                          <p:spTgt spid="88"/>
                                        </p:tgtEl>
                                        <p:attrNameLst>
                                          <p:attrName>ppt_w</p:attrName>
                                        </p:attrNameLst>
                                      </p:cBhvr>
                                      <p:tavLst>
                                        <p:tav tm="0">
                                          <p:val>
                                            <p:strVal val="(6*min(max(#ppt_w*#ppt_h,.3),1)-7.4)/-.7*#ppt_w"/>
                                          </p:val>
                                        </p:tav>
                                        <p:tav tm="100000">
                                          <p:val>
                                            <p:strVal val="#ppt_w"/>
                                          </p:val>
                                        </p:tav>
                                      </p:tavLst>
                                    </p:anim>
                                    <p:anim calcmode="lin" valueType="num">
                                      <p:cBhvr>
                                        <p:cTn id="24" dur="500" fill="hold"/>
                                        <p:tgtEl>
                                          <p:spTgt spid="88"/>
                                        </p:tgtEl>
                                        <p:attrNameLst>
                                          <p:attrName>ppt_h</p:attrName>
                                        </p:attrNameLst>
                                      </p:cBhvr>
                                      <p:tavLst>
                                        <p:tav tm="0">
                                          <p:val>
                                            <p:strVal val="(6*min(max(#ppt_w*#ppt_h,.3),1)-7.4)/-.7*#ppt_h"/>
                                          </p:val>
                                        </p:tav>
                                        <p:tav tm="100000">
                                          <p:val>
                                            <p:strVal val="#ppt_h"/>
                                          </p:val>
                                        </p:tav>
                                      </p:tavLst>
                                    </p:anim>
                                    <p:anim calcmode="lin" valueType="num">
                                      <p:cBhvr>
                                        <p:cTn id="25" dur="500" fill="hold"/>
                                        <p:tgtEl>
                                          <p:spTgt spid="88"/>
                                        </p:tgtEl>
                                        <p:attrNameLst>
                                          <p:attrName>ppt_x</p:attrName>
                                        </p:attrNameLst>
                                      </p:cBhvr>
                                      <p:tavLst>
                                        <p:tav tm="0">
                                          <p:val>
                                            <p:fltVal val="0.5"/>
                                          </p:val>
                                        </p:tav>
                                        <p:tav tm="100000">
                                          <p:val>
                                            <p:strVal val="#ppt_x"/>
                                          </p:val>
                                        </p:tav>
                                      </p:tavLst>
                                    </p:anim>
                                    <p:anim calcmode="lin" valueType="num">
                                      <p:cBhvr>
                                        <p:cTn id="26" dur="500" fill="hold"/>
                                        <p:tgtEl>
                                          <p:spTgt spid="88"/>
                                        </p:tgtEl>
                                        <p:attrNameLst>
                                          <p:attrName>ppt_y</p:attrName>
                                        </p:attrNameLst>
                                      </p:cBhvr>
                                      <p:tavLst>
                                        <p:tav tm="0">
                                          <p:val>
                                            <p:strVal val="1+(6*min(max(#ppt_w*#ppt_h,.3),1)-7.4)/-.7*#ppt_h/2"/>
                                          </p:val>
                                        </p:tav>
                                        <p:tav tm="100000">
                                          <p:val>
                                            <p:strVal val="#ppt_y"/>
                                          </p:val>
                                        </p:tav>
                                      </p:tavLst>
                                    </p:anim>
                                  </p:childTnLst>
                                </p:cTn>
                              </p:par>
                            </p:childTnLst>
                          </p:cTn>
                        </p:par>
                        <p:par>
                          <p:cTn id="27" fill="hold">
                            <p:stCondLst>
                              <p:cond delay="2500"/>
                            </p:stCondLst>
                            <p:childTnLst>
                              <p:par>
                                <p:cTn id="28" presetID="17" presetClass="entr" presetSubtype="10" fill="hold" nodeType="afterEffect">
                                  <p:stCondLst>
                                    <p:cond delay="0"/>
                                  </p:stCondLst>
                                  <p:childTnLst>
                                    <p:set>
                                      <p:cBhvr>
                                        <p:cTn id="29" dur="1" fill="hold">
                                          <p:stCondLst>
                                            <p:cond delay="0"/>
                                          </p:stCondLst>
                                        </p:cTn>
                                        <p:tgtEl>
                                          <p:spTgt spid="64"/>
                                        </p:tgtEl>
                                        <p:attrNameLst>
                                          <p:attrName>style.visibility</p:attrName>
                                        </p:attrNameLst>
                                      </p:cBhvr>
                                      <p:to>
                                        <p:strVal val="visible"/>
                                      </p:to>
                                    </p:set>
                                    <p:anim calcmode="lin" valueType="num">
                                      <p:cBhvr>
                                        <p:cTn id="30" dur="500" fill="hold"/>
                                        <p:tgtEl>
                                          <p:spTgt spid="64"/>
                                        </p:tgtEl>
                                        <p:attrNameLst>
                                          <p:attrName>ppt_w</p:attrName>
                                        </p:attrNameLst>
                                      </p:cBhvr>
                                      <p:tavLst>
                                        <p:tav tm="0">
                                          <p:val>
                                            <p:fltVal val="0"/>
                                          </p:val>
                                        </p:tav>
                                        <p:tav tm="100000">
                                          <p:val>
                                            <p:strVal val="#ppt_w"/>
                                          </p:val>
                                        </p:tav>
                                      </p:tavLst>
                                    </p:anim>
                                    <p:anim calcmode="lin" valueType="num">
                                      <p:cBhvr>
                                        <p:cTn id="31" dur="500" fill="hold"/>
                                        <p:tgtEl>
                                          <p:spTgt spid="64"/>
                                        </p:tgtEl>
                                        <p:attrNameLst>
                                          <p:attrName>ppt_h</p:attrName>
                                        </p:attrNameLst>
                                      </p:cBhvr>
                                      <p:tavLst>
                                        <p:tav tm="0">
                                          <p:val>
                                            <p:strVal val="#ppt_h"/>
                                          </p:val>
                                        </p:tav>
                                        <p:tav tm="100000">
                                          <p:val>
                                            <p:strVal val="#ppt_h"/>
                                          </p:val>
                                        </p:tav>
                                      </p:tavLst>
                                    </p:anim>
                                  </p:childTnLst>
                                </p:cTn>
                              </p:par>
                            </p:childTnLst>
                          </p:cTn>
                        </p:par>
                        <p:par>
                          <p:cTn id="32" fill="hold">
                            <p:stCondLst>
                              <p:cond delay="3000"/>
                            </p:stCondLst>
                            <p:childTnLst>
                              <p:par>
                                <p:cTn id="33" presetID="22" presetClass="entr" presetSubtype="2" fill="hold" grpId="0" nodeType="afterEffect">
                                  <p:stCondLst>
                                    <p:cond delay="0"/>
                                  </p:stCondLst>
                                  <p:childTnLst>
                                    <p:set>
                                      <p:cBhvr>
                                        <p:cTn id="34" dur="1" fill="hold">
                                          <p:stCondLst>
                                            <p:cond delay="0"/>
                                          </p:stCondLst>
                                        </p:cTn>
                                        <p:tgtEl>
                                          <p:spTgt spid="44"/>
                                        </p:tgtEl>
                                        <p:attrNameLst>
                                          <p:attrName>style.visibility</p:attrName>
                                        </p:attrNameLst>
                                      </p:cBhvr>
                                      <p:to>
                                        <p:strVal val="visible"/>
                                      </p:to>
                                    </p:set>
                                    <p:animEffect transition="in" filter="wipe(right)">
                                      <p:cBhvr>
                                        <p:cTn id="35" dur="500"/>
                                        <p:tgtEl>
                                          <p:spTgt spid="44"/>
                                        </p:tgtEl>
                                      </p:cBhvr>
                                    </p:animEffect>
                                  </p:childTnLst>
                                </p:cTn>
                              </p:par>
                            </p:childTnLst>
                          </p:cTn>
                        </p:par>
                        <p:par>
                          <p:cTn id="36" fill="hold">
                            <p:stCondLst>
                              <p:cond delay="3500"/>
                            </p:stCondLst>
                            <p:childTnLst>
                              <p:par>
                                <p:cTn id="37" presetID="22" presetClass="entr" presetSubtype="8" fill="hold" grpId="0" nodeType="afterEffect">
                                  <p:stCondLst>
                                    <p:cond delay="0"/>
                                  </p:stCondLst>
                                  <p:childTnLst>
                                    <p:set>
                                      <p:cBhvr>
                                        <p:cTn id="38" dur="1" fill="hold">
                                          <p:stCondLst>
                                            <p:cond delay="0"/>
                                          </p:stCondLst>
                                        </p:cTn>
                                        <p:tgtEl>
                                          <p:spTgt spid="43"/>
                                        </p:tgtEl>
                                        <p:attrNameLst>
                                          <p:attrName>style.visibility</p:attrName>
                                        </p:attrNameLst>
                                      </p:cBhvr>
                                      <p:to>
                                        <p:strVal val="visible"/>
                                      </p:to>
                                    </p:set>
                                    <p:animEffect transition="in" filter="wipe(left)">
                                      <p:cBhvr>
                                        <p:cTn id="39" dur="500"/>
                                        <p:tgtEl>
                                          <p:spTgt spid="43"/>
                                        </p:tgtEl>
                                      </p:cBhvr>
                                    </p:animEffect>
                                  </p:childTnLst>
                                </p:cTn>
                              </p:par>
                            </p:childTnLst>
                          </p:cTn>
                        </p:par>
                        <p:par>
                          <p:cTn id="40" fill="hold">
                            <p:stCondLst>
                              <p:cond delay="4000"/>
                            </p:stCondLst>
                            <p:childTnLst>
                              <p:par>
                                <p:cTn id="41" presetID="22" presetClass="entr" presetSubtype="2" fill="hold" grpId="0" nodeType="afterEffect">
                                  <p:stCondLst>
                                    <p:cond delay="0"/>
                                  </p:stCondLst>
                                  <p:childTnLst>
                                    <p:set>
                                      <p:cBhvr>
                                        <p:cTn id="42" dur="1" fill="hold">
                                          <p:stCondLst>
                                            <p:cond delay="0"/>
                                          </p:stCondLst>
                                        </p:cTn>
                                        <p:tgtEl>
                                          <p:spTgt spid="42"/>
                                        </p:tgtEl>
                                        <p:attrNameLst>
                                          <p:attrName>style.visibility</p:attrName>
                                        </p:attrNameLst>
                                      </p:cBhvr>
                                      <p:to>
                                        <p:strVal val="visible"/>
                                      </p:to>
                                    </p:set>
                                    <p:animEffect transition="in" filter="wipe(right)">
                                      <p:cBhvr>
                                        <p:cTn id="43" dur="500"/>
                                        <p:tgtEl>
                                          <p:spTgt spid="42"/>
                                        </p:tgtEl>
                                      </p:cBhvr>
                                    </p:animEffect>
                                  </p:childTnLst>
                                </p:cTn>
                              </p:par>
                            </p:childTnLst>
                          </p:cTn>
                        </p:par>
                        <p:par>
                          <p:cTn id="44" fill="hold">
                            <p:stCondLst>
                              <p:cond delay="4500"/>
                            </p:stCondLst>
                            <p:childTnLst>
                              <p:par>
                                <p:cTn id="45" presetID="23" presetClass="entr" presetSubtype="36" fill="hold" nodeType="afterEffect">
                                  <p:stCondLst>
                                    <p:cond delay="0"/>
                                  </p:stCondLst>
                                  <p:childTnLst>
                                    <p:set>
                                      <p:cBhvr>
                                        <p:cTn id="46" dur="1" fill="hold">
                                          <p:stCondLst>
                                            <p:cond delay="0"/>
                                          </p:stCondLst>
                                        </p:cTn>
                                        <p:tgtEl>
                                          <p:spTgt spid="92"/>
                                        </p:tgtEl>
                                        <p:attrNameLst>
                                          <p:attrName>style.visibility</p:attrName>
                                        </p:attrNameLst>
                                      </p:cBhvr>
                                      <p:to>
                                        <p:strVal val="visible"/>
                                      </p:to>
                                    </p:set>
                                    <p:anim calcmode="lin" valueType="num">
                                      <p:cBhvr>
                                        <p:cTn id="47" dur="500" fill="hold"/>
                                        <p:tgtEl>
                                          <p:spTgt spid="92"/>
                                        </p:tgtEl>
                                        <p:attrNameLst>
                                          <p:attrName>ppt_w</p:attrName>
                                        </p:attrNameLst>
                                      </p:cBhvr>
                                      <p:tavLst>
                                        <p:tav tm="0">
                                          <p:val>
                                            <p:strVal val="(6*min(max(#ppt_w*#ppt_h,.3),1)-7.4)/-.7*#ppt_w"/>
                                          </p:val>
                                        </p:tav>
                                        <p:tav tm="100000">
                                          <p:val>
                                            <p:strVal val="#ppt_w"/>
                                          </p:val>
                                        </p:tav>
                                      </p:tavLst>
                                    </p:anim>
                                    <p:anim calcmode="lin" valueType="num">
                                      <p:cBhvr>
                                        <p:cTn id="48" dur="500" fill="hold"/>
                                        <p:tgtEl>
                                          <p:spTgt spid="92"/>
                                        </p:tgtEl>
                                        <p:attrNameLst>
                                          <p:attrName>ppt_h</p:attrName>
                                        </p:attrNameLst>
                                      </p:cBhvr>
                                      <p:tavLst>
                                        <p:tav tm="0">
                                          <p:val>
                                            <p:strVal val="(6*min(max(#ppt_w*#ppt_h,.3),1)-7.4)/-.7*#ppt_h"/>
                                          </p:val>
                                        </p:tav>
                                        <p:tav tm="100000">
                                          <p:val>
                                            <p:strVal val="#ppt_h"/>
                                          </p:val>
                                        </p:tav>
                                      </p:tavLst>
                                    </p:anim>
                                    <p:anim calcmode="lin" valueType="num">
                                      <p:cBhvr>
                                        <p:cTn id="49" dur="500" fill="hold"/>
                                        <p:tgtEl>
                                          <p:spTgt spid="92"/>
                                        </p:tgtEl>
                                        <p:attrNameLst>
                                          <p:attrName>ppt_x</p:attrName>
                                        </p:attrNameLst>
                                      </p:cBhvr>
                                      <p:tavLst>
                                        <p:tav tm="0">
                                          <p:val>
                                            <p:fltVal val="0.5"/>
                                          </p:val>
                                        </p:tav>
                                        <p:tav tm="100000">
                                          <p:val>
                                            <p:strVal val="#ppt_x"/>
                                          </p:val>
                                        </p:tav>
                                      </p:tavLst>
                                    </p:anim>
                                    <p:anim calcmode="lin" valueType="num">
                                      <p:cBhvr>
                                        <p:cTn id="50" dur="500" fill="hold"/>
                                        <p:tgtEl>
                                          <p:spTgt spid="92"/>
                                        </p:tgtEl>
                                        <p:attrNameLst>
                                          <p:attrName>ppt_y</p:attrName>
                                        </p:attrNameLst>
                                      </p:cBhvr>
                                      <p:tavLst>
                                        <p:tav tm="0">
                                          <p:val>
                                            <p:strVal val="1+(6*min(max(#ppt_w*#ppt_h,.3),1)-7.4)/-.7*#ppt_h/2"/>
                                          </p:val>
                                        </p:tav>
                                        <p:tav tm="100000">
                                          <p:val>
                                            <p:strVal val="#ppt_y"/>
                                          </p:val>
                                        </p:tav>
                                      </p:tavLst>
                                    </p:anim>
                                  </p:childTnLst>
                                </p:cTn>
                              </p:par>
                            </p:childTnLst>
                          </p:cTn>
                        </p:par>
                        <p:par>
                          <p:cTn id="51" fill="hold">
                            <p:stCondLst>
                              <p:cond delay="5000"/>
                            </p:stCondLst>
                            <p:childTnLst>
                              <p:par>
                                <p:cTn id="52" presetID="17" presetClass="entr" presetSubtype="10" fill="hold" nodeType="afterEffect">
                                  <p:stCondLst>
                                    <p:cond delay="0"/>
                                  </p:stCondLst>
                                  <p:childTnLst>
                                    <p:set>
                                      <p:cBhvr>
                                        <p:cTn id="53" dur="1" fill="hold">
                                          <p:stCondLst>
                                            <p:cond delay="0"/>
                                          </p:stCondLst>
                                        </p:cTn>
                                        <p:tgtEl>
                                          <p:spTgt spid="82"/>
                                        </p:tgtEl>
                                        <p:attrNameLst>
                                          <p:attrName>style.visibility</p:attrName>
                                        </p:attrNameLst>
                                      </p:cBhvr>
                                      <p:to>
                                        <p:strVal val="visible"/>
                                      </p:to>
                                    </p:set>
                                    <p:anim calcmode="lin" valueType="num">
                                      <p:cBhvr>
                                        <p:cTn id="54" dur="500" fill="hold"/>
                                        <p:tgtEl>
                                          <p:spTgt spid="82"/>
                                        </p:tgtEl>
                                        <p:attrNameLst>
                                          <p:attrName>ppt_w</p:attrName>
                                        </p:attrNameLst>
                                      </p:cBhvr>
                                      <p:tavLst>
                                        <p:tav tm="0">
                                          <p:val>
                                            <p:fltVal val="0"/>
                                          </p:val>
                                        </p:tav>
                                        <p:tav tm="100000">
                                          <p:val>
                                            <p:strVal val="#ppt_w"/>
                                          </p:val>
                                        </p:tav>
                                      </p:tavLst>
                                    </p:anim>
                                    <p:anim calcmode="lin" valueType="num">
                                      <p:cBhvr>
                                        <p:cTn id="55" dur="500" fill="hold"/>
                                        <p:tgtEl>
                                          <p:spTgt spid="82"/>
                                        </p:tgtEl>
                                        <p:attrNameLst>
                                          <p:attrName>ppt_h</p:attrName>
                                        </p:attrNameLst>
                                      </p:cBhvr>
                                      <p:tavLst>
                                        <p:tav tm="0">
                                          <p:val>
                                            <p:strVal val="#ppt_h"/>
                                          </p:val>
                                        </p:tav>
                                        <p:tav tm="100000">
                                          <p:val>
                                            <p:strVal val="#ppt_h"/>
                                          </p:val>
                                        </p:tav>
                                      </p:tavLst>
                                    </p:anim>
                                  </p:childTnLst>
                                </p:cTn>
                              </p:par>
                            </p:childTnLst>
                          </p:cTn>
                        </p:par>
                        <p:par>
                          <p:cTn id="56" fill="hold">
                            <p:stCondLst>
                              <p:cond delay="5500"/>
                            </p:stCondLst>
                            <p:childTnLst>
                              <p:par>
                                <p:cTn id="57" presetID="22" presetClass="entr" presetSubtype="8"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wipe(left)">
                                      <p:cBhvr>
                                        <p:cTn id="59" dur="500"/>
                                        <p:tgtEl>
                                          <p:spTgt spid="48"/>
                                        </p:tgtEl>
                                      </p:cBhvr>
                                    </p:animEffect>
                                  </p:childTnLst>
                                </p:cTn>
                              </p:par>
                            </p:childTnLst>
                          </p:cTn>
                        </p:par>
                        <p:par>
                          <p:cTn id="60" fill="hold">
                            <p:stCondLst>
                              <p:cond delay="6000"/>
                            </p:stCondLst>
                            <p:childTnLst>
                              <p:par>
                                <p:cTn id="61" presetID="22" presetClass="entr" presetSubtype="2" fill="hold" grpId="0" nodeType="afterEffect">
                                  <p:stCondLst>
                                    <p:cond delay="0"/>
                                  </p:stCondLst>
                                  <p:childTnLst>
                                    <p:set>
                                      <p:cBhvr>
                                        <p:cTn id="62" dur="1" fill="hold">
                                          <p:stCondLst>
                                            <p:cond delay="0"/>
                                          </p:stCondLst>
                                        </p:cTn>
                                        <p:tgtEl>
                                          <p:spTgt spid="47"/>
                                        </p:tgtEl>
                                        <p:attrNameLst>
                                          <p:attrName>style.visibility</p:attrName>
                                        </p:attrNameLst>
                                      </p:cBhvr>
                                      <p:to>
                                        <p:strVal val="visible"/>
                                      </p:to>
                                    </p:set>
                                    <p:animEffect transition="in" filter="wipe(right)">
                                      <p:cBhvr>
                                        <p:cTn id="63" dur="500"/>
                                        <p:tgtEl>
                                          <p:spTgt spid="47"/>
                                        </p:tgtEl>
                                      </p:cBhvr>
                                    </p:animEffect>
                                  </p:childTnLst>
                                </p:cTn>
                              </p:par>
                            </p:childTnLst>
                          </p:cTn>
                        </p:par>
                        <p:par>
                          <p:cTn id="64" fill="hold">
                            <p:stCondLst>
                              <p:cond delay="6500"/>
                            </p:stCondLst>
                            <p:childTnLst>
                              <p:par>
                                <p:cTn id="65" presetID="22" presetClass="entr" presetSubtype="8" fill="hold" grpId="0" nodeType="afterEffect">
                                  <p:stCondLst>
                                    <p:cond delay="0"/>
                                  </p:stCondLst>
                                  <p:childTnLst>
                                    <p:set>
                                      <p:cBhvr>
                                        <p:cTn id="66" dur="1" fill="hold">
                                          <p:stCondLst>
                                            <p:cond delay="0"/>
                                          </p:stCondLst>
                                        </p:cTn>
                                        <p:tgtEl>
                                          <p:spTgt spid="46"/>
                                        </p:tgtEl>
                                        <p:attrNameLst>
                                          <p:attrName>style.visibility</p:attrName>
                                        </p:attrNameLst>
                                      </p:cBhvr>
                                      <p:to>
                                        <p:strVal val="visible"/>
                                      </p:to>
                                    </p:set>
                                    <p:animEffect transition="in" filter="wipe(left)">
                                      <p:cBhvr>
                                        <p:cTn id="67" dur="500"/>
                                        <p:tgtEl>
                                          <p:spTgt spid="46"/>
                                        </p:tgtEl>
                                      </p:cBhvr>
                                    </p:animEffect>
                                  </p:childTnLst>
                                </p:cTn>
                              </p:par>
                            </p:childTnLst>
                          </p:cTn>
                        </p:par>
                        <p:par>
                          <p:cTn id="68" fill="hold">
                            <p:stCondLst>
                              <p:cond delay="7000"/>
                            </p:stCondLst>
                            <p:childTnLst>
                              <p:par>
                                <p:cTn id="69" presetID="23" presetClass="entr" presetSubtype="36" fill="hold" nodeType="afterEffect">
                                  <p:stCondLst>
                                    <p:cond delay="0"/>
                                  </p:stCondLst>
                                  <p:childTnLst>
                                    <p:set>
                                      <p:cBhvr>
                                        <p:cTn id="70" dur="1" fill="hold">
                                          <p:stCondLst>
                                            <p:cond delay="0"/>
                                          </p:stCondLst>
                                        </p:cTn>
                                        <p:tgtEl>
                                          <p:spTgt spid="99"/>
                                        </p:tgtEl>
                                        <p:attrNameLst>
                                          <p:attrName>style.visibility</p:attrName>
                                        </p:attrNameLst>
                                      </p:cBhvr>
                                      <p:to>
                                        <p:strVal val="visible"/>
                                      </p:to>
                                    </p:set>
                                    <p:anim calcmode="lin" valueType="num">
                                      <p:cBhvr>
                                        <p:cTn id="71" dur="500" fill="hold"/>
                                        <p:tgtEl>
                                          <p:spTgt spid="99"/>
                                        </p:tgtEl>
                                        <p:attrNameLst>
                                          <p:attrName>ppt_w</p:attrName>
                                        </p:attrNameLst>
                                      </p:cBhvr>
                                      <p:tavLst>
                                        <p:tav tm="0">
                                          <p:val>
                                            <p:strVal val="(6*min(max(#ppt_w*#ppt_h,.3),1)-7.4)/-.7*#ppt_w"/>
                                          </p:val>
                                        </p:tav>
                                        <p:tav tm="100000">
                                          <p:val>
                                            <p:strVal val="#ppt_w"/>
                                          </p:val>
                                        </p:tav>
                                      </p:tavLst>
                                    </p:anim>
                                    <p:anim calcmode="lin" valueType="num">
                                      <p:cBhvr>
                                        <p:cTn id="72" dur="500" fill="hold"/>
                                        <p:tgtEl>
                                          <p:spTgt spid="99"/>
                                        </p:tgtEl>
                                        <p:attrNameLst>
                                          <p:attrName>ppt_h</p:attrName>
                                        </p:attrNameLst>
                                      </p:cBhvr>
                                      <p:tavLst>
                                        <p:tav tm="0">
                                          <p:val>
                                            <p:strVal val="(6*min(max(#ppt_w*#ppt_h,.3),1)-7.4)/-.7*#ppt_h"/>
                                          </p:val>
                                        </p:tav>
                                        <p:tav tm="100000">
                                          <p:val>
                                            <p:strVal val="#ppt_h"/>
                                          </p:val>
                                        </p:tav>
                                      </p:tavLst>
                                    </p:anim>
                                    <p:anim calcmode="lin" valueType="num">
                                      <p:cBhvr>
                                        <p:cTn id="73" dur="500" fill="hold"/>
                                        <p:tgtEl>
                                          <p:spTgt spid="99"/>
                                        </p:tgtEl>
                                        <p:attrNameLst>
                                          <p:attrName>ppt_x</p:attrName>
                                        </p:attrNameLst>
                                      </p:cBhvr>
                                      <p:tavLst>
                                        <p:tav tm="0">
                                          <p:val>
                                            <p:fltVal val="0.5"/>
                                          </p:val>
                                        </p:tav>
                                        <p:tav tm="100000">
                                          <p:val>
                                            <p:strVal val="#ppt_x"/>
                                          </p:val>
                                        </p:tav>
                                      </p:tavLst>
                                    </p:anim>
                                    <p:anim calcmode="lin" valueType="num">
                                      <p:cBhvr>
                                        <p:cTn id="74" dur="500" fill="hold"/>
                                        <p:tgtEl>
                                          <p:spTgt spid="99"/>
                                        </p:tgtEl>
                                        <p:attrNameLst>
                                          <p:attrName>ppt_y</p:attrName>
                                        </p:attrNameLst>
                                      </p:cBhvr>
                                      <p:tavLst>
                                        <p:tav tm="0">
                                          <p:val>
                                            <p:strVal val="1+(6*min(max(#ppt_w*#ppt_h,.3),1)-7.4)/-.7*#ppt_h/2"/>
                                          </p:val>
                                        </p:tav>
                                        <p:tav tm="100000">
                                          <p:val>
                                            <p:strVal val="#ppt_y"/>
                                          </p:val>
                                        </p:tav>
                                      </p:tavLst>
                                    </p:anim>
                                  </p:childTnLst>
                                </p:cTn>
                              </p:par>
                            </p:childTnLst>
                          </p:cTn>
                        </p:par>
                        <p:par>
                          <p:cTn id="75" fill="hold">
                            <p:stCondLst>
                              <p:cond delay="7500"/>
                            </p:stCondLst>
                            <p:childTnLst>
                              <p:par>
                                <p:cTn id="76" presetID="17" presetClass="entr" presetSubtype="10" fill="hold" nodeType="afterEffect">
                                  <p:stCondLst>
                                    <p:cond delay="0"/>
                                  </p:stCondLst>
                                  <p:childTnLst>
                                    <p:set>
                                      <p:cBhvr>
                                        <p:cTn id="77" dur="1" fill="hold">
                                          <p:stCondLst>
                                            <p:cond delay="0"/>
                                          </p:stCondLst>
                                        </p:cTn>
                                        <p:tgtEl>
                                          <p:spTgt spid="67"/>
                                        </p:tgtEl>
                                        <p:attrNameLst>
                                          <p:attrName>style.visibility</p:attrName>
                                        </p:attrNameLst>
                                      </p:cBhvr>
                                      <p:to>
                                        <p:strVal val="visible"/>
                                      </p:to>
                                    </p:set>
                                    <p:anim calcmode="lin" valueType="num">
                                      <p:cBhvr>
                                        <p:cTn id="78" dur="500" fill="hold"/>
                                        <p:tgtEl>
                                          <p:spTgt spid="67"/>
                                        </p:tgtEl>
                                        <p:attrNameLst>
                                          <p:attrName>ppt_w</p:attrName>
                                        </p:attrNameLst>
                                      </p:cBhvr>
                                      <p:tavLst>
                                        <p:tav tm="0">
                                          <p:val>
                                            <p:fltVal val="0"/>
                                          </p:val>
                                        </p:tav>
                                        <p:tav tm="100000">
                                          <p:val>
                                            <p:strVal val="#ppt_w"/>
                                          </p:val>
                                        </p:tav>
                                      </p:tavLst>
                                    </p:anim>
                                    <p:anim calcmode="lin" valueType="num">
                                      <p:cBhvr>
                                        <p:cTn id="79" dur="500" fill="hold"/>
                                        <p:tgtEl>
                                          <p:spTgt spid="67"/>
                                        </p:tgtEl>
                                        <p:attrNameLst>
                                          <p:attrName>ppt_h</p:attrName>
                                        </p:attrNameLst>
                                      </p:cBhvr>
                                      <p:tavLst>
                                        <p:tav tm="0">
                                          <p:val>
                                            <p:strVal val="#ppt_h"/>
                                          </p:val>
                                        </p:tav>
                                        <p:tav tm="100000">
                                          <p:val>
                                            <p:strVal val="#ppt_h"/>
                                          </p:val>
                                        </p:tav>
                                      </p:tavLst>
                                    </p:anim>
                                  </p:childTnLst>
                                </p:cTn>
                              </p:par>
                            </p:childTnLst>
                          </p:cTn>
                        </p:par>
                        <p:par>
                          <p:cTn id="80" fill="hold">
                            <p:stCondLst>
                              <p:cond delay="8000"/>
                            </p:stCondLst>
                            <p:childTnLst>
                              <p:par>
                                <p:cTn id="81" presetID="22" presetClass="entr" presetSubtype="2" fill="hold" grpId="0" nodeType="afterEffect">
                                  <p:stCondLst>
                                    <p:cond delay="0"/>
                                  </p:stCondLst>
                                  <p:childTnLst>
                                    <p:set>
                                      <p:cBhvr>
                                        <p:cTn id="82" dur="1" fill="hold">
                                          <p:stCondLst>
                                            <p:cond delay="0"/>
                                          </p:stCondLst>
                                        </p:cTn>
                                        <p:tgtEl>
                                          <p:spTgt spid="52"/>
                                        </p:tgtEl>
                                        <p:attrNameLst>
                                          <p:attrName>style.visibility</p:attrName>
                                        </p:attrNameLst>
                                      </p:cBhvr>
                                      <p:to>
                                        <p:strVal val="visible"/>
                                      </p:to>
                                    </p:set>
                                    <p:animEffect transition="in" filter="wipe(right)">
                                      <p:cBhvr>
                                        <p:cTn id="83" dur="500"/>
                                        <p:tgtEl>
                                          <p:spTgt spid="52"/>
                                        </p:tgtEl>
                                      </p:cBhvr>
                                    </p:animEffect>
                                  </p:childTnLst>
                                </p:cTn>
                              </p:par>
                            </p:childTnLst>
                          </p:cTn>
                        </p:par>
                        <p:par>
                          <p:cTn id="84" fill="hold">
                            <p:stCondLst>
                              <p:cond delay="8500"/>
                            </p:stCondLst>
                            <p:childTnLst>
                              <p:par>
                                <p:cTn id="85" presetID="22" presetClass="entr" presetSubtype="8" fill="hold" grpId="0" nodeType="afterEffect">
                                  <p:stCondLst>
                                    <p:cond delay="0"/>
                                  </p:stCondLst>
                                  <p:childTnLst>
                                    <p:set>
                                      <p:cBhvr>
                                        <p:cTn id="86" dur="1" fill="hold">
                                          <p:stCondLst>
                                            <p:cond delay="0"/>
                                          </p:stCondLst>
                                        </p:cTn>
                                        <p:tgtEl>
                                          <p:spTgt spid="51"/>
                                        </p:tgtEl>
                                        <p:attrNameLst>
                                          <p:attrName>style.visibility</p:attrName>
                                        </p:attrNameLst>
                                      </p:cBhvr>
                                      <p:to>
                                        <p:strVal val="visible"/>
                                      </p:to>
                                    </p:set>
                                    <p:animEffect transition="in" filter="wipe(left)">
                                      <p:cBhvr>
                                        <p:cTn id="87" dur="500"/>
                                        <p:tgtEl>
                                          <p:spTgt spid="51"/>
                                        </p:tgtEl>
                                      </p:cBhvr>
                                    </p:animEffect>
                                  </p:childTnLst>
                                </p:cTn>
                              </p:par>
                            </p:childTnLst>
                          </p:cTn>
                        </p:par>
                        <p:par>
                          <p:cTn id="88" fill="hold">
                            <p:stCondLst>
                              <p:cond delay="9000"/>
                            </p:stCondLst>
                            <p:childTnLst>
                              <p:par>
                                <p:cTn id="89" presetID="22" presetClass="entr" presetSubtype="2" fill="hold" grpId="0" nodeType="afterEffect">
                                  <p:stCondLst>
                                    <p:cond delay="0"/>
                                  </p:stCondLst>
                                  <p:childTnLst>
                                    <p:set>
                                      <p:cBhvr>
                                        <p:cTn id="90" dur="1" fill="hold">
                                          <p:stCondLst>
                                            <p:cond delay="0"/>
                                          </p:stCondLst>
                                        </p:cTn>
                                        <p:tgtEl>
                                          <p:spTgt spid="50"/>
                                        </p:tgtEl>
                                        <p:attrNameLst>
                                          <p:attrName>style.visibility</p:attrName>
                                        </p:attrNameLst>
                                      </p:cBhvr>
                                      <p:to>
                                        <p:strVal val="visible"/>
                                      </p:to>
                                    </p:set>
                                    <p:animEffect transition="in" filter="wipe(right)">
                                      <p:cBhvr>
                                        <p:cTn id="91" dur="500"/>
                                        <p:tgtEl>
                                          <p:spTgt spid="50"/>
                                        </p:tgtEl>
                                      </p:cBhvr>
                                    </p:animEffect>
                                  </p:childTnLst>
                                </p:cTn>
                              </p:par>
                            </p:childTnLst>
                          </p:cTn>
                        </p:par>
                        <p:par>
                          <p:cTn id="92" fill="hold">
                            <p:stCondLst>
                              <p:cond delay="9500"/>
                            </p:stCondLst>
                            <p:childTnLst>
                              <p:par>
                                <p:cTn id="93" presetID="23" presetClass="entr" presetSubtype="36" fill="hold" nodeType="afterEffect">
                                  <p:stCondLst>
                                    <p:cond delay="0"/>
                                  </p:stCondLst>
                                  <p:childTnLst>
                                    <p:set>
                                      <p:cBhvr>
                                        <p:cTn id="94" dur="1" fill="hold">
                                          <p:stCondLst>
                                            <p:cond delay="0"/>
                                          </p:stCondLst>
                                        </p:cTn>
                                        <p:tgtEl>
                                          <p:spTgt spid="95"/>
                                        </p:tgtEl>
                                        <p:attrNameLst>
                                          <p:attrName>style.visibility</p:attrName>
                                        </p:attrNameLst>
                                      </p:cBhvr>
                                      <p:to>
                                        <p:strVal val="visible"/>
                                      </p:to>
                                    </p:set>
                                    <p:anim calcmode="lin" valueType="num">
                                      <p:cBhvr>
                                        <p:cTn id="95" dur="500" fill="hold"/>
                                        <p:tgtEl>
                                          <p:spTgt spid="95"/>
                                        </p:tgtEl>
                                        <p:attrNameLst>
                                          <p:attrName>ppt_w</p:attrName>
                                        </p:attrNameLst>
                                      </p:cBhvr>
                                      <p:tavLst>
                                        <p:tav tm="0">
                                          <p:val>
                                            <p:strVal val="(6*min(max(#ppt_w*#ppt_h,.3),1)-7.4)/-.7*#ppt_w"/>
                                          </p:val>
                                        </p:tav>
                                        <p:tav tm="100000">
                                          <p:val>
                                            <p:strVal val="#ppt_w"/>
                                          </p:val>
                                        </p:tav>
                                      </p:tavLst>
                                    </p:anim>
                                    <p:anim calcmode="lin" valueType="num">
                                      <p:cBhvr>
                                        <p:cTn id="96" dur="500" fill="hold"/>
                                        <p:tgtEl>
                                          <p:spTgt spid="95"/>
                                        </p:tgtEl>
                                        <p:attrNameLst>
                                          <p:attrName>ppt_h</p:attrName>
                                        </p:attrNameLst>
                                      </p:cBhvr>
                                      <p:tavLst>
                                        <p:tav tm="0">
                                          <p:val>
                                            <p:strVal val="(6*min(max(#ppt_w*#ppt_h,.3),1)-7.4)/-.7*#ppt_h"/>
                                          </p:val>
                                        </p:tav>
                                        <p:tav tm="100000">
                                          <p:val>
                                            <p:strVal val="#ppt_h"/>
                                          </p:val>
                                        </p:tav>
                                      </p:tavLst>
                                    </p:anim>
                                    <p:anim calcmode="lin" valueType="num">
                                      <p:cBhvr>
                                        <p:cTn id="97" dur="500" fill="hold"/>
                                        <p:tgtEl>
                                          <p:spTgt spid="95"/>
                                        </p:tgtEl>
                                        <p:attrNameLst>
                                          <p:attrName>ppt_x</p:attrName>
                                        </p:attrNameLst>
                                      </p:cBhvr>
                                      <p:tavLst>
                                        <p:tav tm="0">
                                          <p:val>
                                            <p:fltVal val="0.5"/>
                                          </p:val>
                                        </p:tav>
                                        <p:tav tm="100000">
                                          <p:val>
                                            <p:strVal val="#ppt_x"/>
                                          </p:val>
                                        </p:tav>
                                      </p:tavLst>
                                    </p:anim>
                                    <p:anim calcmode="lin" valueType="num">
                                      <p:cBhvr>
                                        <p:cTn id="98" dur="500" fill="hold"/>
                                        <p:tgtEl>
                                          <p:spTgt spid="95"/>
                                        </p:tgtEl>
                                        <p:attrNameLst>
                                          <p:attrName>ppt_y</p:attrName>
                                        </p:attrNameLst>
                                      </p:cBhvr>
                                      <p:tavLst>
                                        <p:tav tm="0">
                                          <p:val>
                                            <p:strVal val="1+(6*min(max(#ppt_w*#ppt_h,.3),1)-7.4)/-.7*#ppt_h/2"/>
                                          </p:val>
                                        </p:tav>
                                        <p:tav tm="100000">
                                          <p:val>
                                            <p:strVal val="#ppt_y"/>
                                          </p:val>
                                        </p:tav>
                                      </p:tavLst>
                                    </p:anim>
                                  </p:childTnLst>
                                </p:cTn>
                              </p:par>
                            </p:childTnLst>
                          </p:cTn>
                        </p:par>
                        <p:par>
                          <p:cTn id="99" fill="hold">
                            <p:stCondLst>
                              <p:cond delay="10000"/>
                            </p:stCondLst>
                            <p:childTnLst>
                              <p:par>
                                <p:cTn id="100" presetID="17" presetClass="entr" presetSubtype="10" fill="hold" nodeType="afterEffect">
                                  <p:stCondLst>
                                    <p:cond delay="0"/>
                                  </p:stCondLst>
                                  <p:childTnLst>
                                    <p:set>
                                      <p:cBhvr>
                                        <p:cTn id="101" dur="1" fill="hold">
                                          <p:stCondLst>
                                            <p:cond delay="0"/>
                                          </p:stCondLst>
                                        </p:cTn>
                                        <p:tgtEl>
                                          <p:spTgt spid="85"/>
                                        </p:tgtEl>
                                        <p:attrNameLst>
                                          <p:attrName>style.visibility</p:attrName>
                                        </p:attrNameLst>
                                      </p:cBhvr>
                                      <p:to>
                                        <p:strVal val="visible"/>
                                      </p:to>
                                    </p:set>
                                    <p:anim calcmode="lin" valueType="num">
                                      <p:cBhvr>
                                        <p:cTn id="102" dur="500" fill="hold"/>
                                        <p:tgtEl>
                                          <p:spTgt spid="85"/>
                                        </p:tgtEl>
                                        <p:attrNameLst>
                                          <p:attrName>ppt_w</p:attrName>
                                        </p:attrNameLst>
                                      </p:cBhvr>
                                      <p:tavLst>
                                        <p:tav tm="0">
                                          <p:val>
                                            <p:fltVal val="0"/>
                                          </p:val>
                                        </p:tav>
                                        <p:tav tm="100000">
                                          <p:val>
                                            <p:strVal val="#ppt_w"/>
                                          </p:val>
                                        </p:tav>
                                      </p:tavLst>
                                    </p:anim>
                                    <p:anim calcmode="lin" valueType="num">
                                      <p:cBhvr>
                                        <p:cTn id="103" dur="500" fill="hold"/>
                                        <p:tgtEl>
                                          <p:spTgt spid="8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9" grpId="0" animBg="1"/>
      <p:bldP spid="40" grpId="0" animBg="1"/>
      <p:bldP spid="42" grpId="0" animBg="1"/>
      <p:bldP spid="43" grpId="0" animBg="1"/>
      <p:bldP spid="44" grpId="0" animBg="1"/>
      <p:bldP spid="46" grpId="0" animBg="1"/>
      <p:bldP spid="47" grpId="0" animBg="1"/>
      <p:bldP spid="48" grpId="0" animBg="1"/>
      <p:bldP spid="50" grpId="0" animBg="1"/>
      <p:bldP spid="51" grpId="0" animBg="1"/>
      <p:bldP spid="52" grpId="0" animBg="1"/>
      <p:bldP spid="4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3723443" y="707866"/>
            <a:ext cx="3257683" cy="640080"/>
            <a:chOff x="2696381" y="6137360"/>
            <a:chExt cx="2377440" cy="467127"/>
          </a:xfrm>
        </p:grpSpPr>
        <p:sp>
          <p:nvSpPr>
            <p:cNvPr id="5" name="Rectangle 4"/>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2771745" y="6150580"/>
              <a:ext cx="1490427" cy="419533"/>
              <a:chOff x="2771745" y="6150580"/>
              <a:chExt cx="1490427" cy="419533"/>
            </a:xfrm>
          </p:grpSpPr>
          <p:sp>
            <p:nvSpPr>
              <p:cNvPr id="8" name="Rounded Rectangle 7"/>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Rounded Rectangle 8"/>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0" name="Rounded Rectangle 9"/>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ounded Rectangle 10"/>
              <p:cNvSpPr/>
              <p:nvPr/>
            </p:nvSpPr>
            <p:spPr>
              <a:xfrm>
                <a:off x="3527551" y="6158633"/>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ounded Rectangle 11"/>
              <p:cNvSpPr/>
              <p:nvPr/>
            </p:nvSpPr>
            <p:spPr>
              <a:xfrm>
                <a:off x="3780966" y="6150639"/>
                <a:ext cx="228600" cy="411421"/>
              </a:xfrm>
              <a:prstGeom prst="roundRect">
                <a:avLst/>
              </a:prstGeom>
              <a:solidFill>
                <a:srgbClr val="8397B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ounded Rectangle 12"/>
              <p:cNvSpPr/>
              <p:nvPr/>
            </p:nvSpPr>
            <p:spPr>
              <a:xfrm>
                <a:off x="4033572" y="6150580"/>
                <a:ext cx="228600" cy="411421"/>
              </a:xfrm>
              <a:prstGeom prst="roundRect">
                <a:avLst/>
              </a:prstGeom>
              <a:solidFill>
                <a:srgbClr val="333E5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7" name="TextBox 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14" name="Picture 1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70414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3011</TotalTime>
  <Words>1252</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vt:lpstr>
      <vt:lpstr>1_Custom Design</vt:lpstr>
      <vt:lpstr>PowerPoint Presentation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604</cp:revision>
  <dcterms:created xsi:type="dcterms:W3CDTF">2015-12-31T02:20:12Z</dcterms:created>
  <dcterms:modified xsi:type="dcterms:W3CDTF">2016-09-25T02:49:13Z</dcterms:modified>
</cp:coreProperties>
</file>