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69"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4472C4"/>
    <a:srgbClr val="FFC000"/>
    <a:srgbClr val="A5A5A5"/>
    <a:srgbClr val="ED7D31"/>
    <a:srgbClr val="5B9BD5"/>
    <a:srgbClr val="70AD47"/>
    <a:srgbClr val="878889"/>
    <a:srgbClr val="969696"/>
    <a:srgbClr val="9B9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048368" cy="6856307"/>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 Placeholder 3"/>
          <p:cNvSpPr txBox="1">
            <a:spLocks/>
          </p:cNvSpPr>
          <p:nvPr/>
        </p:nvSpPr>
        <p:spPr>
          <a:xfrm flipH="1">
            <a:off x="9067559" y="1005611"/>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800" dirty="0">
                <a:solidFill>
                  <a:srgbClr val="EF3425"/>
                </a:solidFill>
                <a:latin typeface="Candara" panose="020E0502030303020204" pitchFamily="34" charset="0"/>
              </a:rPr>
              <a:t>Lorem Ipsum Dolor</a:t>
            </a:r>
          </a:p>
        </p:txBody>
      </p:sp>
      <p:cxnSp>
        <p:nvCxnSpPr>
          <p:cNvPr id="52" name="Straight Connector 51"/>
          <p:cNvCxnSpPr/>
          <p:nvPr/>
        </p:nvCxnSpPr>
        <p:spPr>
          <a:xfrm>
            <a:off x="8900984" y="1375149"/>
            <a:ext cx="2438400" cy="2117"/>
          </a:xfrm>
          <a:prstGeom prst="line">
            <a:avLst/>
          </a:prstGeom>
          <a:ln w="190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53" name="Text Placeholder 3"/>
          <p:cNvSpPr txBox="1">
            <a:spLocks/>
          </p:cNvSpPr>
          <p:nvPr/>
        </p:nvSpPr>
        <p:spPr>
          <a:xfrm>
            <a:off x="8915159" y="1630267"/>
            <a:ext cx="2438400" cy="146304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54" name="Text Placeholder 3"/>
          <p:cNvSpPr txBox="1">
            <a:spLocks/>
          </p:cNvSpPr>
          <p:nvPr/>
        </p:nvSpPr>
        <p:spPr>
          <a:xfrm flipH="1">
            <a:off x="9169333" y="342274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800" dirty="0">
                <a:solidFill>
                  <a:srgbClr val="8397B1"/>
                </a:solidFill>
                <a:latin typeface="Candara" panose="020E0502030303020204" pitchFamily="34" charset="0"/>
              </a:rPr>
              <a:t>Lorem Ipsum Dolor</a:t>
            </a:r>
          </a:p>
        </p:txBody>
      </p:sp>
      <p:cxnSp>
        <p:nvCxnSpPr>
          <p:cNvPr id="55" name="Straight Connector 54"/>
          <p:cNvCxnSpPr/>
          <p:nvPr/>
        </p:nvCxnSpPr>
        <p:spPr>
          <a:xfrm>
            <a:off x="9002758" y="3792284"/>
            <a:ext cx="2438400" cy="2117"/>
          </a:xfrm>
          <a:prstGeom prst="line">
            <a:avLst/>
          </a:prstGeom>
          <a:ln w="190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56" name="Text Placeholder 3"/>
          <p:cNvSpPr txBox="1">
            <a:spLocks/>
          </p:cNvSpPr>
          <p:nvPr/>
        </p:nvSpPr>
        <p:spPr>
          <a:xfrm>
            <a:off x="8850358" y="4091760"/>
            <a:ext cx="2743200" cy="24688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Lorem ipsum dolor sit amet, consectetur adipiscing elit, sed do eiusmod tempor. Lorem ipsum dolor sit amet, consectetur adipiscing elit, sed do eiusmod tempor incididunt ut labore et dolore magna aliqua. Ut enim ad minim veniam. </a:t>
            </a:r>
          </a:p>
        </p:txBody>
      </p:sp>
      <p:sp>
        <p:nvSpPr>
          <p:cNvPr id="10" name="TextBox 9"/>
          <p:cNvSpPr txBox="1"/>
          <p:nvPr/>
        </p:nvSpPr>
        <p:spPr>
          <a:xfrm>
            <a:off x="387496" y="305067"/>
            <a:ext cx="3543288" cy="640080"/>
          </a:xfrm>
          <a:prstGeom prst="rect">
            <a:avLst/>
          </a:prstGeom>
          <a:solidFill>
            <a:srgbClr val="BFBFBF">
              <a:alpha val="50000"/>
            </a:srgbClr>
          </a:solidFill>
        </p:spPr>
        <p:txBody>
          <a:bodyPr wrap="square" rtlCol="0">
            <a:spAutoFit/>
          </a:bodyPr>
          <a:lstStyle/>
          <a:p>
            <a:r>
              <a:rPr lang="en-US" sz="3200" dirty="0">
                <a:solidFill>
                  <a:schemeClr val="bg2">
                    <a:lumMod val="10000"/>
                  </a:schemeClr>
                </a:solidFill>
                <a:latin typeface="Candara" panose="020E0502030303020204" pitchFamily="34" charset="0"/>
              </a:rPr>
              <a:t>Lorem Ipsum Dolor</a:t>
            </a:r>
          </a:p>
          <a:p>
            <a:endParaRPr lang="en-US" dirty="0"/>
          </a:p>
        </p:txBody>
      </p:sp>
      <p:pic>
        <p:nvPicPr>
          <p:cNvPr id="11" name="Picture 10">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101034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51">
                                            <p:txEl>
                                              <p:pRg st="0" end="0"/>
                                            </p:txEl>
                                          </p:spTgt>
                                        </p:tgtEl>
                                        <p:attrNameLst>
                                          <p:attrName>style.visibility</p:attrName>
                                        </p:attrNameLst>
                                      </p:cBhvr>
                                      <p:to>
                                        <p:strVal val="visible"/>
                                      </p:to>
                                    </p:set>
                                    <p:animEffect transition="in" filter="fade">
                                      <p:cBhvr>
                                        <p:cTn id="18" dur="1000"/>
                                        <p:tgtEl>
                                          <p:spTgt spid="51">
                                            <p:txEl>
                                              <p:pRg st="0" end="0"/>
                                            </p:txEl>
                                          </p:spTgt>
                                        </p:tgtEl>
                                      </p:cBhvr>
                                    </p:animEffect>
                                    <p:anim calcmode="lin" valueType="num">
                                      <p:cBhvr>
                                        <p:cTn id="19" dur="1000" fill="hold"/>
                                        <p:tgtEl>
                                          <p:spTgt spid="51">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51">
                                            <p:txEl>
                                              <p:pRg st="0" end="0"/>
                                            </p:txEl>
                                          </p:spTgt>
                                        </p:tgtEl>
                                        <p:attrNameLst>
                                          <p:attrName>ppt_y</p:attrName>
                                        </p:attrNameLst>
                                      </p:cBhvr>
                                      <p:tavLst>
                                        <p:tav tm="0">
                                          <p:val>
                                            <p:strVal val="#ppt_y+.1"/>
                                          </p:val>
                                        </p:tav>
                                        <p:tav tm="100000">
                                          <p:val>
                                            <p:strVal val="#ppt_y"/>
                                          </p:val>
                                        </p:tav>
                                      </p:tavLst>
                                    </p:anim>
                                  </p:childTnLst>
                                </p:cTn>
                              </p:par>
                            </p:childTnLst>
                          </p:cTn>
                        </p:par>
                        <p:par>
                          <p:cTn id="21" fill="hold">
                            <p:stCondLst>
                              <p:cond delay="2500"/>
                            </p:stCondLst>
                            <p:childTnLst>
                              <p:par>
                                <p:cTn id="22" presetID="42" presetClass="entr" presetSubtype="0" fill="hold" nodeType="afterEffect">
                                  <p:stCondLst>
                                    <p:cond delay="0"/>
                                  </p:stCondLst>
                                  <p:childTnLst>
                                    <p:set>
                                      <p:cBhvr>
                                        <p:cTn id="23" dur="1" fill="hold">
                                          <p:stCondLst>
                                            <p:cond delay="0"/>
                                          </p:stCondLst>
                                        </p:cTn>
                                        <p:tgtEl>
                                          <p:spTgt spid="52"/>
                                        </p:tgtEl>
                                        <p:attrNameLst>
                                          <p:attrName>style.visibility</p:attrName>
                                        </p:attrNameLst>
                                      </p:cBhvr>
                                      <p:to>
                                        <p:strVal val="visible"/>
                                      </p:to>
                                    </p:set>
                                    <p:animEffect transition="in" filter="fade">
                                      <p:cBhvr>
                                        <p:cTn id="24" dur="1000"/>
                                        <p:tgtEl>
                                          <p:spTgt spid="52"/>
                                        </p:tgtEl>
                                      </p:cBhvr>
                                    </p:animEffect>
                                    <p:anim calcmode="lin" valueType="num">
                                      <p:cBhvr>
                                        <p:cTn id="25" dur="1000" fill="hold"/>
                                        <p:tgtEl>
                                          <p:spTgt spid="52"/>
                                        </p:tgtEl>
                                        <p:attrNameLst>
                                          <p:attrName>ppt_x</p:attrName>
                                        </p:attrNameLst>
                                      </p:cBhvr>
                                      <p:tavLst>
                                        <p:tav tm="0">
                                          <p:val>
                                            <p:strVal val="#ppt_x"/>
                                          </p:val>
                                        </p:tav>
                                        <p:tav tm="100000">
                                          <p:val>
                                            <p:strVal val="#ppt_x"/>
                                          </p:val>
                                        </p:tav>
                                      </p:tavLst>
                                    </p:anim>
                                    <p:anim calcmode="lin" valueType="num">
                                      <p:cBhvr>
                                        <p:cTn id="26" dur="1000" fill="hold"/>
                                        <p:tgtEl>
                                          <p:spTgt spid="52"/>
                                        </p:tgtEl>
                                        <p:attrNameLst>
                                          <p:attrName>ppt_y</p:attrName>
                                        </p:attrNameLst>
                                      </p:cBhvr>
                                      <p:tavLst>
                                        <p:tav tm="0">
                                          <p:val>
                                            <p:strVal val="#ppt_y+.1"/>
                                          </p:val>
                                        </p:tav>
                                        <p:tav tm="100000">
                                          <p:val>
                                            <p:strVal val="#ppt_y"/>
                                          </p:val>
                                        </p:tav>
                                      </p:tavLst>
                                    </p:anim>
                                  </p:childTnLst>
                                </p:cTn>
                              </p:par>
                            </p:childTnLst>
                          </p:cTn>
                        </p:par>
                        <p:par>
                          <p:cTn id="27" fill="hold">
                            <p:stCondLst>
                              <p:cond delay="3500"/>
                            </p:stCondLst>
                            <p:childTnLst>
                              <p:par>
                                <p:cTn id="28" presetID="42" presetClass="entr" presetSubtype="0" fill="hold" grpId="0" nodeType="afterEffect">
                                  <p:stCondLst>
                                    <p:cond delay="0"/>
                                  </p:stCondLst>
                                  <p:childTnLst>
                                    <p:set>
                                      <p:cBhvr>
                                        <p:cTn id="29" dur="1" fill="hold">
                                          <p:stCondLst>
                                            <p:cond delay="0"/>
                                          </p:stCondLst>
                                        </p:cTn>
                                        <p:tgtEl>
                                          <p:spTgt spid="53">
                                            <p:txEl>
                                              <p:pRg st="0" end="0"/>
                                            </p:txEl>
                                          </p:spTgt>
                                        </p:tgtEl>
                                        <p:attrNameLst>
                                          <p:attrName>style.visibility</p:attrName>
                                        </p:attrNameLst>
                                      </p:cBhvr>
                                      <p:to>
                                        <p:strVal val="visible"/>
                                      </p:to>
                                    </p:set>
                                    <p:animEffect transition="in" filter="fade">
                                      <p:cBhvr>
                                        <p:cTn id="30" dur="1000"/>
                                        <p:tgtEl>
                                          <p:spTgt spid="53">
                                            <p:txEl>
                                              <p:pRg st="0" end="0"/>
                                            </p:txEl>
                                          </p:spTgt>
                                        </p:tgtEl>
                                      </p:cBhvr>
                                    </p:animEffect>
                                    <p:anim calcmode="lin" valueType="num">
                                      <p:cBhvr>
                                        <p:cTn id="31" dur="1000" fill="hold"/>
                                        <p:tgtEl>
                                          <p:spTgt spid="53">
                                            <p:txEl>
                                              <p:pRg st="0" end="0"/>
                                            </p:txEl>
                                          </p:spTgt>
                                        </p:tgtEl>
                                        <p:attrNameLst>
                                          <p:attrName>ppt_x</p:attrName>
                                        </p:attrNameLst>
                                      </p:cBhvr>
                                      <p:tavLst>
                                        <p:tav tm="0">
                                          <p:val>
                                            <p:strVal val="#ppt_x"/>
                                          </p:val>
                                        </p:tav>
                                        <p:tav tm="100000">
                                          <p:val>
                                            <p:strVal val="#ppt_x"/>
                                          </p:val>
                                        </p:tav>
                                      </p:tavLst>
                                    </p:anim>
                                    <p:anim calcmode="lin" valueType="num">
                                      <p:cBhvr>
                                        <p:cTn id="32" dur="1000" fill="hold"/>
                                        <p:tgtEl>
                                          <p:spTgt spid="53">
                                            <p:txEl>
                                              <p:pRg st="0" end="0"/>
                                            </p:txEl>
                                          </p:spTgt>
                                        </p:tgtEl>
                                        <p:attrNameLst>
                                          <p:attrName>ppt_y</p:attrName>
                                        </p:attrNameLst>
                                      </p:cBhvr>
                                      <p:tavLst>
                                        <p:tav tm="0">
                                          <p:val>
                                            <p:strVal val="#ppt_y+.1"/>
                                          </p:val>
                                        </p:tav>
                                        <p:tav tm="100000">
                                          <p:val>
                                            <p:strVal val="#ppt_y"/>
                                          </p:val>
                                        </p:tav>
                                      </p:tavLst>
                                    </p:anim>
                                  </p:childTnLst>
                                </p:cTn>
                              </p:par>
                            </p:childTnLst>
                          </p:cTn>
                        </p:par>
                        <p:par>
                          <p:cTn id="33" fill="hold">
                            <p:stCondLst>
                              <p:cond delay="4500"/>
                            </p:stCondLst>
                            <p:childTnLst>
                              <p:par>
                                <p:cTn id="34" presetID="42" presetClass="entr" presetSubtype="0" fill="hold" grpId="0" nodeType="afterEffect">
                                  <p:stCondLst>
                                    <p:cond delay="0"/>
                                  </p:stCondLst>
                                  <p:childTnLst>
                                    <p:set>
                                      <p:cBhvr>
                                        <p:cTn id="35" dur="1" fill="hold">
                                          <p:stCondLst>
                                            <p:cond delay="0"/>
                                          </p:stCondLst>
                                        </p:cTn>
                                        <p:tgtEl>
                                          <p:spTgt spid="54">
                                            <p:txEl>
                                              <p:pRg st="0" end="0"/>
                                            </p:txEl>
                                          </p:spTgt>
                                        </p:tgtEl>
                                        <p:attrNameLst>
                                          <p:attrName>style.visibility</p:attrName>
                                        </p:attrNameLst>
                                      </p:cBhvr>
                                      <p:to>
                                        <p:strVal val="visible"/>
                                      </p:to>
                                    </p:set>
                                    <p:animEffect transition="in" filter="fade">
                                      <p:cBhvr>
                                        <p:cTn id="36" dur="1000"/>
                                        <p:tgtEl>
                                          <p:spTgt spid="54">
                                            <p:txEl>
                                              <p:pRg st="0" end="0"/>
                                            </p:txEl>
                                          </p:spTgt>
                                        </p:tgtEl>
                                      </p:cBhvr>
                                    </p:animEffect>
                                    <p:anim calcmode="lin" valueType="num">
                                      <p:cBhvr>
                                        <p:cTn id="37" dur="10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38" dur="10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39" fill="hold">
                            <p:stCondLst>
                              <p:cond delay="5500"/>
                            </p:stCondLst>
                            <p:childTnLst>
                              <p:par>
                                <p:cTn id="40" presetID="42" presetClass="entr" presetSubtype="0" fill="hold" nodeType="afterEffect">
                                  <p:stCondLst>
                                    <p:cond delay="0"/>
                                  </p:stCondLst>
                                  <p:childTnLst>
                                    <p:set>
                                      <p:cBhvr>
                                        <p:cTn id="41" dur="1" fill="hold">
                                          <p:stCondLst>
                                            <p:cond delay="0"/>
                                          </p:stCondLst>
                                        </p:cTn>
                                        <p:tgtEl>
                                          <p:spTgt spid="55"/>
                                        </p:tgtEl>
                                        <p:attrNameLst>
                                          <p:attrName>style.visibility</p:attrName>
                                        </p:attrNameLst>
                                      </p:cBhvr>
                                      <p:to>
                                        <p:strVal val="visible"/>
                                      </p:to>
                                    </p:set>
                                    <p:animEffect transition="in" filter="fade">
                                      <p:cBhvr>
                                        <p:cTn id="42" dur="1000"/>
                                        <p:tgtEl>
                                          <p:spTgt spid="55"/>
                                        </p:tgtEl>
                                      </p:cBhvr>
                                    </p:animEffect>
                                    <p:anim calcmode="lin" valueType="num">
                                      <p:cBhvr>
                                        <p:cTn id="43" dur="1000" fill="hold"/>
                                        <p:tgtEl>
                                          <p:spTgt spid="55"/>
                                        </p:tgtEl>
                                        <p:attrNameLst>
                                          <p:attrName>ppt_x</p:attrName>
                                        </p:attrNameLst>
                                      </p:cBhvr>
                                      <p:tavLst>
                                        <p:tav tm="0">
                                          <p:val>
                                            <p:strVal val="#ppt_x"/>
                                          </p:val>
                                        </p:tav>
                                        <p:tav tm="100000">
                                          <p:val>
                                            <p:strVal val="#ppt_x"/>
                                          </p:val>
                                        </p:tav>
                                      </p:tavLst>
                                    </p:anim>
                                    <p:anim calcmode="lin" valueType="num">
                                      <p:cBhvr>
                                        <p:cTn id="44" dur="1000" fill="hold"/>
                                        <p:tgtEl>
                                          <p:spTgt spid="55"/>
                                        </p:tgtEl>
                                        <p:attrNameLst>
                                          <p:attrName>ppt_y</p:attrName>
                                        </p:attrNameLst>
                                      </p:cBhvr>
                                      <p:tavLst>
                                        <p:tav tm="0">
                                          <p:val>
                                            <p:strVal val="#ppt_y+.1"/>
                                          </p:val>
                                        </p:tav>
                                        <p:tav tm="100000">
                                          <p:val>
                                            <p:strVal val="#ppt_y"/>
                                          </p:val>
                                        </p:tav>
                                      </p:tavLst>
                                    </p:anim>
                                  </p:childTnLst>
                                </p:cTn>
                              </p:par>
                            </p:childTnLst>
                          </p:cTn>
                        </p:par>
                        <p:par>
                          <p:cTn id="45" fill="hold">
                            <p:stCondLst>
                              <p:cond delay="6500"/>
                            </p:stCondLst>
                            <p:childTnLst>
                              <p:par>
                                <p:cTn id="46" presetID="42" presetClass="entr" presetSubtype="0" fill="hold" grpId="0" nodeType="afterEffect">
                                  <p:stCondLst>
                                    <p:cond delay="0"/>
                                  </p:stCondLst>
                                  <p:childTnLst>
                                    <p:set>
                                      <p:cBhvr>
                                        <p:cTn id="47" dur="1" fill="hold">
                                          <p:stCondLst>
                                            <p:cond delay="0"/>
                                          </p:stCondLst>
                                        </p:cTn>
                                        <p:tgtEl>
                                          <p:spTgt spid="56">
                                            <p:txEl>
                                              <p:pRg st="0" end="0"/>
                                            </p:txEl>
                                          </p:spTgt>
                                        </p:tgtEl>
                                        <p:attrNameLst>
                                          <p:attrName>style.visibility</p:attrName>
                                        </p:attrNameLst>
                                      </p:cBhvr>
                                      <p:to>
                                        <p:strVal val="visible"/>
                                      </p:to>
                                    </p:set>
                                    <p:animEffect transition="in" filter="fade">
                                      <p:cBhvr>
                                        <p:cTn id="48" dur="1000"/>
                                        <p:tgtEl>
                                          <p:spTgt spid="56">
                                            <p:txEl>
                                              <p:pRg st="0" end="0"/>
                                            </p:txEl>
                                          </p:spTgt>
                                        </p:tgtEl>
                                      </p:cBhvr>
                                    </p:animEffect>
                                    <p:anim calcmode="lin" valueType="num">
                                      <p:cBhvr>
                                        <p:cTn id="49" dur="1000" fill="hold"/>
                                        <p:tgtEl>
                                          <p:spTgt spid="56">
                                            <p:txEl>
                                              <p:pRg st="0" end="0"/>
                                            </p:txEl>
                                          </p:spTgt>
                                        </p:tgtEl>
                                        <p:attrNameLst>
                                          <p:attrName>ppt_x</p:attrName>
                                        </p:attrNameLst>
                                      </p:cBhvr>
                                      <p:tavLst>
                                        <p:tav tm="0">
                                          <p:val>
                                            <p:strVal val="#ppt_x"/>
                                          </p:val>
                                        </p:tav>
                                        <p:tav tm="100000">
                                          <p:val>
                                            <p:strVal val="#ppt_x"/>
                                          </p:val>
                                        </p:tav>
                                      </p:tavLst>
                                    </p:anim>
                                    <p:anim calcmode="lin" valueType="num">
                                      <p:cBhvr>
                                        <p:cTn id="50" dur="1000" fill="hold"/>
                                        <p:tgtEl>
                                          <p:spTgt spid="5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1" grpId="0" build="p"/>
      <p:bldP spid="53" grpId="0" build="p"/>
      <p:bldP spid="54" grpId="0" build="p"/>
      <p:bldP spid="56" grpId="0" build="p"/>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333E5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2996</TotalTime>
  <Words>1224</Words>
  <Application>Microsoft Office PowerPoint</Application>
  <PresentationFormat>Widescreen</PresentationFormat>
  <Paragraphs>46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602</cp:revision>
  <dcterms:created xsi:type="dcterms:W3CDTF">2015-12-31T02:20:12Z</dcterms:created>
  <dcterms:modified xsi:type="dcterms:W3CDTF">2016-09-25T02:34:40Z</dcterms:modified>
</cp:coreProperties>
</file>