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7"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EF3425"/>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solidFill>
              <a:srgbClr val="8397B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solidFill>
              <a:srgbClr val="44546B"/>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EF3425"/>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solidFill>
              <a:srgbClr val="8397B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solidFill>
              <a:srgbClr val="44546B"/>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latin typeface="Candara" panose="020E0502030303020204" pitchFamily="34" charset="0"/>
              </a:rPr>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rgbClr val="EF3425"/>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solidFill>
              <a:srgbClr val="8397B1"/>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solidFill>
              <a:srgbClr val="44546B"/>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2.xml><?xml version="1.0" encoding="utf-8"?>
<cs:colorStyle xmlns:cs="http://schemas.microsoft.com/office/drawing/2012/chartStyle" xmlns:a="http://schemas.openxmlformats.org/drawingml/2006/main" meth="withinLinearReversed" id="23">
  <a:schemeClr val="accent3"/>
</cs:colorStyle>
</file>

<file path=ppt/charts/colors3.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EF3425"/>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TextBox 24"/>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extLst/>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TextBox 31"/>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extLst/>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8397B1"/>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xtBox 35"/>
            <p:cNvSpPr txBox="1"/>
            <p:nvPr/>
          </p:nvSpPr>
          <p:spPr>
            <a:xfrm>
              <a:off x="1108021" y="3990990"/>
              <a:ext cx="2838893" cy="171277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extLst/>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387496" y="305067"/>
            <a:ext cx="3543288" cy="861774"/>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dirty="0"/>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5435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50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50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50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50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50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50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50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50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50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50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50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50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50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50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50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50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50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50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50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50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50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50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50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50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50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50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50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50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50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2990</TotalTime>
  <Words>1224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600</cp:revision>
  <dcterms:created xsi:type="dcterms:W3CDTF">2015-12-31T02:20:12Z</dcterms:created>
  <dcterms:modified xsi:type="dcterms:W3CDTF">2016-09-25T02:27:46Z</dcterms:modified>
</cp:coreProperties>
</file>