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67"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EF3425"/>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125</c:v>
                </c:pt>
                <c:pt idx="1">
                  <c:v>227</c:v>
                </c:pt>
                <c:pt idx="2">
                  <c:v>84</c:v>
                </c:pt>
              </c:numCache>
            </c:numRef>
          </c:val>
          <c:extLst>
            <c:ext xmlns:c16="http://schemas.microsoft.com/office/drawing/2014/chart" uri="{C3380CC4-5D6E-409C-BE32-E72D297353CC}">
              <c16:uniqueId val="{00000000-7104-4FB0-A533-B892A6585C4B}"/>
            </c:ext>
          </c:extLst>
        </c:ser>
        <c:ser>
          <c:idx val="1"/>
          <c:order val="1"/>
          <c:tx>
            <c:strRef>
              <c:f>Sheet1!$C$1</c:f>
              <c:strCache>
                <c:ptCount val="1"/>
                <c:pt idx="0">
                  <c:v>Series 2</c:v>
                </c:pt>
              </c:strCache>
            </c:strRef>
          </c:tx>
          <c:spPr>
            <a:solidFill>
              <a:srgbClr val="8397B1"/>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177</c:v>
                </c:pt>
                <c:pt idx="1">
                  <c:v>85</c:v>
                </c:pt>
                <c:pt idx="2">
                  <c:v>197</c:v>
                </c:pt>
              </c:numCache>
            </c:numRef>
          </c:val>
          <c:extLst>
            <c:ext xmlns:c16="http://schemas.microsoft.com/office/drawing/2014/chart" uri="{C3380CC4-5D6E-409C-BE32-E72D297353CC}">
              <c16:uniqueId val="{00000001-7104-4FB0-A533-B892A6585C4B}"/>
            </c:ext>
          </c:extLst>
        </c:ser>
        <c:ser>
          <c:idx val="2"/>
          <c:order val="2"/>
          <c:tx>
            <c:strRef>
              <c:f>Sheet1!$D$1</c:f>
              <c:strCache>
                <c:ptCount val="1"/>
                <c:pt idx="0">
                  <c:v>Series 3</c:v>
                </c:pt>
              </c:strCache>
            </c:strRef>
          </c:tx>
          <c:spPr>
            <a:solidFill>
              <a:srgbClr val="44546B"/>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169</c:v>
                </c:pt>
                <c:pt idx="2">
                  <c:v>128</c:v>
                </c:pt>
              </c:numCache>
            </c:numRef>
          </c:val>
          <c:extLst>
            <c:ext xmlns:c16="http://schemas.microsoft.com/office/drawing/2014/chart" uri="{C3380CC4-5D6E-409C-BE32-E72D297353CC}">
              <c16:uniqueId val="{00000002-7104-4FB0-A533-B892A6585C4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EF3425"/>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491</c:v>
                </c:pt>
                <c:pt idx="1">
                  <c:v>354</c:v>
                </c:pt>
                <c:pt idx="2">
                  <c:v>476</c:v>
                </c:pt>
              </c:numCache>
            </c:numRef>
          </c:val>
          <c:extLst>
            <c:ext xmlns:c16="http://schemas.microsoft.com/office/drawing/2014/chart" uri="{C3380CC4-5D6E-409C-BE32-E72D297353CC}">
              <c16:uniqueId val="{00000000-BEFB-4AFE-86F5-7A0A332D713B}"/>
            </c:ext>
          </c:extLst>
        </c:ser>
        <c:ser>
          <c:idx val="1"/>
          <c:order val="1"/>
          <c:tx>
            <c:strRef>
              <c:f>Sheet1!$C$1</c:f>
              <c:strCache>
                <c:ptCount val="1"/>
                <c:pt idx="0">
                  <c:v>Series 2</c:v>
                </c:pt>
              </c:strCache>
            </c:strRef>
          </c:tx>
          <c:spPr>
            <a:solidFill>
              <a:srgbClr val="8397B1"/>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352</c:v>
                </c:pt>
                <c:pt idx="1">
                  <c:v>394</c:v>
                </c:pt>
                <c:pt idx="2">
                  <c:v>205</c:v>
                </c:pt>
              </c:numCache>
            </c:numRef>
          </c:val>
          <c:extLst>
            <c:ext xmlns:c16="http://schemas.microsoft.com/office/drawing/2014/chart" uri="{C3380CC4-5D6E-409C-BE32-E72D297353CC}">
              <c16:uniqueId val="{00000001-BEFB-4AFE-86F5-7A0A332D713B}"/>
            </c:ext>
          </c:extLst>
        </c:ser>
        <c:ser>
          <c:idx val="2"/>
          <c:order val="2"/>
          <c:tx>
            <c:strRef>
              <c:f>Sheet1!$D$1</c:f>
              <c:strCache>
                <c:ptCount val="1"/>
                <c:pt idx="0">
                  <c:v>Series 3</c:v>
                </c:pt>
              </c:strCache>
            </c:strRef>
          </c:tx>
          <c:spPr>
            <a:solidFill>
              <a:srgbClr val="44546B"/>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451</c:v>
                </c:pt>
                <c:pt idx="2">
                  <c:v>301</c:v>
                </c:pt>
              </c:numCache>
            </c:numRef>
          </c:val>
          <c:extLst>
            <c:ext xmlns:c16="http://schemas.microsoft.com/office/drawing/2014/chart" uri="{C3380CC4-5D6E-409C-BE32-E72D297353CC}">
              <c16:uniqueId val="{00000002-BEFB-4AFE-86F5-7A0A332D713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EF3425"/>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145</c:v>
                </c:pt>
                <c:pt idx="1">
                  <c:v>273</c:v>
                </c:pt>
                <c:pt idx="2">
                  <c:v>184</c:v>
                </c:pt>
              </c:numCache>
            </c:numRef>
          </c:val>
          <c:extLst>
            <c:ext xmlns:c16="http://schemas.microsoft.com/office/drawing/2014/chart" uri="{C3380CC4-5D6E-409C-BE32-E72D297353CC}">
              <c16:uniqueId val="{00000000-8116-4419-B635-5803847E1CBF}"/>
            </c:ext>
          </c:extLst>
        </c:ser>
        <c:ser>
          <c:idx val="1"/>
          <c:order val="1"/>
          <c:tx>
            <c:strRef>
              <c:f>Sheet1!$C$1</c:f>
              <c:strCache>
                <c:ptCount val="1"/>
                <c:pt idx="0">
                  <c:v>Series 2</c:v>
                </c:pt>
              </c:strCache>
            </c:strRef>
          </c:tx>
          <c:spPr>
            <a:solidFill>
              <a:srgbClr val="8397B1"/>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314</c:v>
                </c:pt>
                <c:pt idx="1">
                  <c:v>185</c:v>
                </c:pt>
                <c:pt idx="2">
                  <c:v>281</c:v>
                </c:pt>
              </c:numCache>
            </c:numRef>
          </c:val>
          <c:extLst>
            <c:ext xmlns:c16="http://schemas.microsoft.com/office/drawing/2014/chart" uri="{C3380CC4-5D6E-409C-BE32-E72D297353CC}">
              <c16:uniqueId val="{00000001-8116-4419-B635-5803847E1CBF}"/>
            </c:ext>
          </c:extLst>
        </c:ser>
        <c:ser>
          <c:idx val="2"/>
          <c:order val="2"/>
          <c:tx>
            <c:strRef>
              <c:f>Sheet1!$D$1</c:f>
              <c:strCache>
                <c:ptCount val="1"/>
                <c:pt idx="0">
                  <c:v>Series 3</c:v>
                </c:pt>
              </c:strCache>
            </c:strRef>
          </c:tx>
          <c:spPr>
            <a:solidFill>
              <a:srgbClr val="44546B"/>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224</c:v>
                </c:pt>
                <c:pt idx="1">
                  <c:v>321</c:v>
                </c:pt>
                <c:pt idx="2">
                  <c:v>214</c:v>
                </c:pt>
              </c:numCache>
            </c:numRef>
          </c:val>
          <c:extLst>
            <c:ext xmlns:c16="http://schemas.microsoft.com/office/drawing/2014/chart" uri="{C3380CC4-5D6E-409C-BE32-E72D297353CC}">
              <c16:uniqueId val="{00000002-8116-4419-B635-5803847E1CBF}"/>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5">
  <a:schemeClr val="accent5"/>
</cs:colorStyle>
</file>

<file path=ppt/charts/colors2.xml><?xml version="1.0" encoding="utf-8"?>
<cs:colorStyle xmlns:cs="http://schemas.microsoft.com/office/drawing/2012/chartStyle" xmlns:a="http://schemas.openxmlformats.org/drawingml/2006/main" meth="withinLinearReversed" id="23">
  <a:schemeClr val="accent3"/>
</cs:colorStyle>
</file>

<file path=ppt/charts/colors3.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908180" y="3859626"/>
            <a:ext cx="3238579" cy="2809281"/>
            <a:chOff x="908180" y="3689498"/>
            <a:chExt cx="3238579" cy="2809281"/>
          </a:xfrm>
        </p:grpSpPr>
        <p:sp>
          <p:nvSpPr>
            <p:cNvPr id="24" name="Down Arrow 23"/>
            <p:cNvSpPr/>
            <p:nvPr/>
          </p:nvSpPr>
          <p:spPr>
            <a:xfrm>
              <a:off x="908180" y="3689498"/>
              <a:ext cx="3238579" cy="2809281"/>
            </a:xfrm>
            <a:prstGeom prst="downArrow">
              <a:avLst>
                <a:gd name="adj1" fmla="val 100000"/>
                <a:gd name="adj2" fmla="val 34128"/>
              </a:avLst>
            </a:prstGeom>
            <a:solidFill>
              <a:srgbClr val="EF3425"/>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TextBox 24"/>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7" name="Chart 6"/>
          <p:cNvGraphicFramePr/>
          <p:nvPr>
            <p:extLst/>
          </p:nvPr>
        </p:nvGraphicFramePr>
        <p:xfrm>
          <a:off x="908180" y="1137684"/>
          <a:ext cx="3238579" cy="2872689"/>
        </p:xfrm>
        <a:graphic>
          <a:graphicData uri="http://schemas.openxmlformats.org/drawingml/2006/chart">
            <c:chart xmlns:c="http://schemas.openxmlformats.org/drawingml/2006/chart" xmlns:r="http://schemas.openxmlformats.org/officeDocument/2006/relationships" r:id="rId2"/>
          </a:graphicData>
        </a:graphic>
      </p:graphicFrame>
      <p:grpSp>
        <p:nvGrpSpPr>
          <p:cNvPr id="30" name="Group 29"/>
          <p:cNvGrpSpPr/>
          <p:nvPr/>
        </p:nvGrpSpPr>
        <p:grpSpPr>
          <a:xfrm>
            <a:off x="8035538" y="3859626"/>
            <a:ext cx="3238579" cy="2809281"/>
            <a:chOff x="908180" y="3689498"/>
            <a:chExt cx="3238579" cy="2809281"/>
          </a:xfrm>
        </p:grpSpPr>
        <p:sp>
          <p:nvSpPr>
            <p:cNvPr id="31" name="Down Arrow 30"/>
            <p:cNvSpPr/>
            <p:nvPr/>
          </p:nvSpPr>
          <p:spPr>
            <a:xfrm>
              <a:off x="908180" y="3689498"/>
              <a:ext cx="3238579" cy="2809281"/>
            </a:xfrm>
            <a:prstGeom prst="downArrow">
              <a:avLst>
                <a:gd name="adj1" fmla="val 100000"/>
                <a:gd name="adj2" fmla="val 34128"/>
              </a:avLst>
            </a:prstGeom>
            <a:solidFill>
              <a:srgbClr val="44546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TextBox 31"/>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33" name="Chart 32"/>
          <p:cNvGraphicFramePr/>
          <p:nvPr>
            <p:extLst/>
          </p:nvPr>
        </p:nvGraphicFramePr>
        <p:xfrm>
          <a:off x="8035538" y="1137684"/>
          <a:ext cx="3238579" cy="2872689"/>
        </p:xfrm>
        <a:graphic>
          <a:graphicData uri="http://schemas.openxmlformats.org/drawingml/2006/chart">
            <c:chart xmlns:c="http://schemas.openxmlformats.org/drawingml/2006/chart" xmlns:r="http://schemas.openxmlformats.org/officeDocument/2006/relationships" r:id="rId3"/>
          </a:graphicData>
        </a:graphic>
      </p:graphicFrame>
      <p:grpSp>
        <p:nvGrpSpPr>
          <p:cNvPr id="34" name="Group 33"/>
          <p:cNvGrpSpPr/>
          <p:nvPr/>
        </p:nvGrpSpPr>
        <p:grpSpPr>
          <a:xfrm>
            <a:off x="4471859" y="3859626"/>
            <a:ext cx="3238579" cy="2809281"/>
            <a:chOff x="908180" y="3689498"/>
            <a:chExt cx="3238579" cy="2809281"/>
          </a:xfrm>
        </p:grpSpPr>
        <p:sp>
          <p:nvSpPr>
            <p:cNvPr id="35" name="Down Arrow 34"/>
            <p:cNvSpPr/>
            <p:nvPr/>
          </p:nvSpPr>
          <p:spPr>
            <a:xfrm>
              <a:off x="908180" y="3689498"/>
              <a:ext cx="3238579" cy="2809281"/>
            </a:xfrm>
            <a:prstGeom prst="downArrow">
              <a:avLst>
                <a:gd name="adj1" fmla="val 100000"/>
                <a:gd name="adj2" fmla="val 34128"/>
              </a:avLst>
            </a:prstGeom>
            <a:solidFill>
              <a:srgbClr val="8397B1"/>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TextBox 35"/>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37" name="Chart 36"/>
          <p:cNvGraphicFramePr/>
          <p:nvPr>
            <p:extLst/>
          </p:nvPr>
        </p:nvGraphicFramePr>
        <p:xfrm>
          <a:off x="4471859" y="1137684"/>
          <a:ext cx="3238579" cy="2872689"/>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p:cNvSpPr txBox="1"/>
          <p:nvPr/>
        </p:nvSpPr>
        <p:spPr>
          <a:xfrm>
            <a:off x="387496" y="305067"/>
            <a:ext cx="3543288" cy="861774"/>
          </a:xfrm>
          <a:prstGeom prst="rect">
            <a:avLst/>
          </a:prstGeom>
          <a:noFill/>
        </p:spPr>
        <p:txBody>
          <a:bodyPr wrap="square" rtlCol="0">
            <a:spAutoFit/>
          </a:bodyPr>
          <a:lstStyle/>
          <a:p>
            <a:r>
              <a:rPr lang="en-US" sz="3200" dirty="0">
                <a:solidFill>
                  <a:schemeClr val="bg1"/>
                </a:solidFill>
                <a:latin typeface="Candara" panose="020E0502030303020204" pitchFamily="34" charset="0"/>
              </a:rPr>
              <a:t>Lorem Ipsum Dolor</a:t>
            </a:r>
          </a:p>
          <a:p>
            <a:endParaRPr lang="en-US" dirty="0"/>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54357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down)">
                                      <p:cBhvr>
                                        <p:cTn id="17" dur="1000"/>
                                        <p:tgtEl>
                                          <p:spTgt spid="7">
                                            <p:graphicEl>
                                              <a:chart seriesIdx="-3" categoryIdx="-3" bldStep="gridLegend"/>
                                            </p:graphicEl>
                                          </p:spTgt>
                                        </p:tgtEl>
                                      </p:cBhvr>
                                    </p:animEffect>
                                  </p:childTnLst>
                                </p:cTn>
                              </p:par>
                            </p:childTnLst>
                          </p:cTn>
                        </p:par>
                        <p:par>
                          <p:cTn id="18" fill="hold">
                            <p:stCondLst>
                              <p:cond delay="2500"/>
                            </p:stCondLst>
                            <p:childTnLst>
                              <p:par>
                                <p:cTn id="19" presetID="22" presetClass="entr" presetSubtype="4" fill="hold" grpId="0" nodeType="afterEffect">
                                  <p:stCondLst>
                                    <p:cond delay="0"/>
                                  </p:stCondLst>
                                  <p:childTnLst>
                                    <p:set>
                                      <p:cBhvr>
                                        <p:cTn id="20" dur="1" fill="hold">
                                          <p:stCondLst>
                                            <p:cond delay="0"/>
                                          </p:stCondLst>
                                        </p:cTn>
                                        <p:tgtEl>
                                          <p:spTgt spid="7">
                                            <p:graphicEl>
                                              <a:chart seriesIdx="0" categoryIdx="0" bldStep="ptInCategory"/>
                                            </p:graphicEl>
                                          </p:spTgt>
                                        </p:tgtEl>
                                        <p:attrNameLst>
                                          <p:attrName>style.visibility</p:attrName>
                                        </p:attrNameLst>
                                      </p:cBhvr>
                                      <p:to>
                                        <p:strVal val="visible"/>
                                      </p:to>
                                    </p:set>
                                    <p:animEffect transition="in" filter="wipe(down)">
                                      <p:cBhvr>
                                        <p:cTn id="21" dur="1000"/>
                                        <p:tgtEl>
                                          <p:spTgt spid="7">
                                            <p:graphicEl>
                                              <a:chart seriesIdx="0" categoryIdx="0" bldStep="ptInCategory"/>
                                            </p:graphicEl>
                                          </p:spTgt>
                                        </p:tgtEl>
                                      </p:cBhvr>
                                    </p:animEffect>
                                  </p:childTnLst>
                                </p:cTn>
                              </p:par>
                            </p:childTnLst>
                          </p:cTn>
                        </p:par>
                        <p:par>
                          <p:cTn id="22" fill="hold">
                            <p:stCondLst>
                              <p:cond delay="3500"/>
                            </p:stCondLst>
                            <p:childTnLst>
                              <p:par>
                                <p:cTn id="23" presetID="22" presetClass="entr" presetSubtype="4" fill="hold" grpId="0" nodeType="afterEffect">
                                  <p:stCondLst>
                                    <p:cond delay="0"/>
                                  </p:stCondLst>
                                  <p:childTnLst>
                                    <p:set>
                                      <p:cBhvr>
                                        <p:cTn id="24" dur="1" fill="hold">
                                          <p:stCondLst>
                                            <p:cond delay="0"/>
                                          </p:stCondLst>
                                        </p:cTn>
                                        <p:tgtEl>
                                          <p:spTgt spid="7">
                                            <p:graphicEl>
                                              <a:chart seriesIdx="1" categoryIdx="0" bldStep="ptInCategory"/>
                                            </p:graphicEl>
                                          </p:spTgt>
                                        </p:tgtEl>
                                        <p:attrNameLst>
                                          <p:attrName>style.visibility</p:attrName>
                                        </p:attrNameLst>
                                      </p:cBhvr>
                                      <p:to>
                                        <p:strVal val="visible"/>
                                      </p:to>
                                    </p:set>
                                    <p:animEffect transition="in" filter="wipe(down)">
                                      <p:cBhvr>
                                        <p:cTn id="25" dur="1000"/>
                                        <p:tgtEl>
                                          <p:spTgt spid="7">
                                            <p:graphicEl>
                                              <a:chart seriesIdx="1" categoryIdx="0" bldStep="ptInCategory"/>
                                            </p:graphicEl>
                                          </p:spTgt>
                                        </p:tgtEl>
                                      </p:cBhvr>
                                    </p:animEffect>
                                  </p:childTnLst>
                                </p:cTn>
                              </p:par>
                            </p:childTnLst>
                          </p:cTn>
                        </p:par>
                        <p:par>
                          <p:cTn id="26" fill="hold">
                            <p:stCondLst>
                              <p:cond delay="4500"/>
                            </p:stCondLst>
                            <p:childTnLst>
                              <p:par>
                                <p:cTn id="27" presetID="22" presetClass="entr" presetSubtype="4" fill="hold" grpId="0" nodeType="afterEffect">
                                  <p:stCondLst>
                                    <p:cond delay="0"/>
                                  </p:stCondLst>
                                  <p:childTnLst>
                                    <p:set>
                                      <p:cBhvr>
                                        <p:cTn id="28" dur="1" fill="hold">
                                          <p:stCondLst>
                                            <p:cond delay="0"/>
                                          </p:stCondLst>
                                        </p:cTn>
                                        <p:tgtEl>
                                          <p:spTgt spid="7">
                                            <p:graphicEl>
                                              <a:chart seriesIdx="2" categoryIdx="0" bldStep="ptInCategory"/>
                                            </p:graphicEl>
                                          </p:spTgt>
                                        </p:tgtEl>
                                        <p:attrNameLst>
                                          <p:attrName>style.visibility</p:attrName>
                                        </p:attrNameLst>
                                      </p:cBhvr>
                                      <p:to>
                                        <p:strVal val="visible"/>
                                      </p:to>
                                    </p:set>
                                    <p:animEffect transition="in" filter="wipe(down)">
                                      <p:cBhvr>
                                        <p:cTn id="29" dur="1000"/>
                                        <p:tgtEl>
                                          <p:spTgt spid="7">
                                            <p:graphicEl>
                                              <a:chart seriesIdx="2" categoryIdx="0" bldStep="ptInCategory"/>
                                            </p:graphicEl>
                                          </p:spTgt>
                                        </p:tgtEl>
                                      </p:cBhvr>
                                    </p:animEffect>
                                  </p:childTnLst>
                                </p:cTn>
                              </p:par>
                            </p:childTnLst>
                          </p:cTn>
                        </p:par>
                        <p:par>
                          <p:cTn id="30" fill="hold">
                            <p:stCondLst>
                              <p:cond delay="5500"/>
                            </p:stCondLst>
                            <p:childTnLst>
                              <p:par>
                                <p:cTn id="31" presetID="22" presetClass="entr" presetSubtype="4" fill="hold" grpId="0" nodeType="afterEffect">
                                  <p:stCondLst>
                                    <p:cond delay="0"/>
                                  </p:stCondLst>
                                  <p:childTnLst>
                                    <p:set>
                                      <p:cBhvr>
                                        <p:cTn id="32" dur="1" fill="hold">
                                          <p:stCondLst>
                                            <p:cond delay="0"/>
                                          </p:stCondLst>
                                        </p:cTn>
                                        <p:tgtEl>
                                          <p:spTgt spid="7">
                                            <p:graphicEl>
                                              <a:chart seriesIdx="0" categoryIdx="1" bldStep="ptInCategory"/>
                                            </p:graphicEl>
                                          </p:spTgt>
                                        </p:tgtEl>
                                        <p:attrNameLst>
                                          <p:attrName>style.visibility</p:attrName>
                                        </p:attrNameLst>
                                      </p:cBhvr>
                                      <p:to>
                                        <p:strVal val="visible"/>
                                      </p:to>
                                    </p:set>
                                    <p:animEffect transition="in" filter="wipe(down)">
                                      <p:cBhvr>
                                        <p:cTn id="33" dur="1000"/>
                                        <p:tgtEl>
                                          <p:spTgt spid="7">
                                            <p:graphicEl>
                                              <a:chart seriesIdx="0" categoryIdx="1" bldStep="ptInCategory"/>
                                            </p:graphicEl>
                                          </p:spTgt>
                                        </p:tgtEl>
                                      </p:cBhvr>
                                    </p:animEffect>
                                  </p:childTnLst>
                                </p:cTn>
                              </p:par>
                            </p:childTnLst>
                          </p:cTn>
                        </p:par>
                        <p:par>
                          <p:cTn id="34" fill="hold">
                            <p:stCondLst>
                              <p:cond delay="6500"/>
                            </p:stCondLst>
                            <p:childTnLst>
                              <p:par>
                                <p:cTn id="35" presetID="22" presetClass="entr" presetSubtype="4" fill="hold" grpId="0" nodeType="afterEffect">
                                  <p:stCondLst>
                                    <p:cond delay="0"/>
                                  </p:stCondLst>
                                  <p:childTnLst>
                                    <p:set>
                                      <p:cBhvr>
                                        <p:cTn id="36" dur="1" fill="hold">
                                          <p:stCondLst>
                                            <p:cond delay="0"/>
                                          </p:stCondLst>
                                        </p:cTn>
                                        <p:tgtEl>
                                          <p:spTgt spid="7">
                                            <p:graphicEl>
                                              <a:chart seriesIdx="1" categoryIdx="1" bldStep="ptInCategory"/>
                                            </p:graphicEl>
                                          </p:spTgt>
                                        </p:tgtEl>
                                        <p:attrNameLst>
                                          <p:attrName>style.visibility</p:attrName>
                                        </p:attrNameLst>
                                      </p:cBhvr>
                                      <p:to>
                                        <p:strVal val="visible"/>
                                      </p:to>
                                    </p:set>
                                    <p:animEffect transition="in" filter="wipe(down)">
                                      <p:cBhvr>
                                        <p:cTn id="37" dur="1000"/>
                                        <p:tgtEl>
                                          <p:spTgt spid="7">
                                            <p:graphicEl>
                                              <a:chart seriesIdx="1" categoryIdx="1" bldStep="ptInCategory"/>
                                            </p:graphicEl>
                                          </p:spTgt>
                                        </p:tgtEl>
                                      </p:cBhvr>
                                    </p:animEffect>
                                  </p:childTnLst>
                                </p:cTn>
                              </p:par>
                            </p:childTnLst>
                          </p:cTn>
                        </p:par>
                        <p:par>
                          <p:cTn id="38" fill="hold">
                            <p:stCondLst>
                              <p:cond delay="7500"/>
                            </p:stCondLst>
                            <p:childTnLst>
                              <p:par>
                                <p:cTn id="39" presetID="22" presetClass="entr" presetSubtype="4" fill="hold" grpId="0" nodeType="afterEffect">
                                  <p:stCondLst>
                                    <p:cond delay="0"/>
                                  </p:stCondLst>
                                  <p:childTnLst>
                                    <p:set>
                                      <p:cBhvr>
                                        <p:cTn id="40" dur="1" fill="hold">
                                          <p:stCondLst>
                                            <p:cond delay="0"/>
                                          </p:stCondLst>
                                        </p:cTn>
                                        <p:tgtEl>
                                          <p:spTgt spid="7">
                                            <p:graphicEl>
                                              <a:chart seriesIdx="2" categoryIdx="1" bldStep="ptInCategory"/>
                                            </p:graphicEl>
                                          </p:spTgt>
                                        </p:tgtEl>
                                        <p:attrNameLst>
                                          <p:attrName>style.visibility</p:attrName>
                                        </p:attrNameLst>
                                      </p:cBhvr>
                                      <p:to>
                                        <p:strVal val="visible"/>
                                      </p:to>
                                    </p:set>
                                    <p:animEffect transition="in" filter="wipe(down)">
                                      <p:cBhvr>
                                        <p:cTn id="41" dur="1000"/>
                                        <p:tgtEl>
                                          <p:spTgt spid="7">
                                            <p:graphicEl>
                                              <a:chart seriesIdx="2" categoryIdx="1" bldStep="ptInCategory"/>
                                            </p:graphicEl>
                                          </p:spTgt>
                                        </p:tgtEl>
                                      </p:cBhvr>
                                    </p:animEffect>
                                  </p:childTnLst>
                                </p:cTn>
                              </p:par>
                            </p:childTnLst>
                          </p:cTn>
                        </p:par>
                        <p:par>
                          <p:cTn id="42" fill="hold">
                            <p:stCondLst>
                              <p:cond delay="8500"/>
                            </p:stCondLst>
                            <p:childTnLst>
                              <p:par>
                                <p:cTn id="43" presetID="22" presetClass="entr" presetSubtype="4" fill="hold" grpId="0" nodeType="afterEffect">
                                  <p:stCondLst>
                                    <p:cond delay="0"/>
                                  </p:stCondLst>
                                  <p:childTnLst>
                                    <p:set>
                                      <p:cBhvr>
                                        <p:cTn id="44" dur="1" fill="hold">
                                          <p:stCondLst>
                                            <p:cond delay="0"/>
                                          </p:stCondLst>
                                        </p:cTn>
                                        <p:tgtEl>
                                          <p:spTgt spid="7">
                                            <p:graphicEl>
                                              <a:chart seriesIdx="0" categoryIdx="2" bldStep="ptInCategory"/>
                                            </p:graphicEl>
                                          </p:spTgt>
                                        </p:tgtEl>
                                        <p:attrNameLst>
                                          <p:attrName>style.visibility</p:attrName>
                                        </p:attrNameLst>
                                      </p:cBhvr>
                                      <p:to>
                                        <p:strVal val="visible"/>
                                      </p:to>
                                    </p:set>
                                    <p:animEffect transition="in" filter="wipe(down)">
                                      <p:cBhvr>
                                        <p:cTn id="45" dur="1000"/>
                                        <p:tgtEl>
                                          <p:spTgt spid="7">
                                            <p:graphicEl>
                                              <a:chart seriesIdx="0" categoryIdx="2" bldStep="ptInCategory"/>
                                            </p:graphicEl>
                                          </p:spTgt>
                                        </p:tgtEl>
                                      </p:cBhvr>
                                    </p:animEffect>
                                  </p:childTnLst>
                                </p:cTn>
                              </p:par>
                            </p:childTnLst>
                          </p:cTn>
                        </p:par>
                        <p:par>
                          <p:cTn id="46" fill="hold">
                            <p:stCondLst>
                              <p:cond delay="9500"/>
                            </p:stCondLst>
                            <p:childTnLst>
                              <p:par>
                                <p:cTn id="47" presetID="22" presetClass="entr" presetSubtype="4" fill="hold" grpId="0" nodeType="afterEffect">
                                  <p:stCondLst>
                                    <p:cond delay="0"/>
                                  </p:stCondLst>
                                  <p:childTnLst>
                                    <p:set>
                                      <p:cBhvr>
                                        <p:cTn id="48" dur="1" fill="hold">
                                          <p:stCondLst>
                                            <p:cond delay="0"/>
                                          </p:stCondLst>
                                        </p:cTn>
                                        <p:tgtEl>
                                          <p:spTgt spid="7">
                                            <p:graphicEl>
                                              <a:chart seriesIdx="1" categoryIdx="2" bldStep="ptInCategory"/>
                                            </p:graphicEl>
                                          </p:spTgt>
                                        </p:tgtEl>
                                        <p:attrNameLst>
                                          <p:attrName>style.visibility</p:attrName>
                                        </p:attrNameLst>
                                      </p:cBhvr>
                                      <p:to>
                                        <p:strVal val="visible"/>
                                      </p:to>
                                    </p:set>
                                    <p:animEffect transition="in" filter="wipe(down)">
                                      <p:cBhvr>
                                        <p:cTn id="49" dur="1000"/>
                                        <p:tgtEl>
                                          <p:spTgt spid="7">
                                            <p:graphicEl>
                                              <a:chart seriesIdx="1" categoryIdx="2" bldStep="ptInCategory"/>
                                            </p:graphicEl>
                                          </p:spTgt>
                                        </p:tgtEl>
                                      </p:cBhvr>
                                    </p:animEffect>
                                  </p:childTnLst>
                                </p:cTn>
                              </p:par>
                            </p:childTnLst>
                          </p:cTn>
                        </p:par>
                        <p:par>
                          <p:cTn id="50" fill="hold">
                            <p:stCondLst>
                              <p:cond delay="10500"/>
                            </p:stCondLst>
                            <p:childTnLst>
                              <p:par>
                                <p:cTn id="51" presetID="22" presetClass="entr" presetSubtype="4" fill="hold" grpId="0" nodeType="afterEffect">
                                  <p:stCondLst>
                                    <p:cond delay="0"/>
                                  </p:stCondLst>
                                  <p:childTnLst>
                                    <p:set>
                                      <p:cBhvr>
                                        <p:cTn id="52" dur="1" fill="hold">
                                          <p:stCondLst>
                                            <p:cond delay="0"/>
                                          </p:stCondLst>
                                        </p:cTn>
                                        <p:tgtEl>
                                          <p:spTgt spid="7">
                                            <p:graphicEl>
                                              <a:chart seriesIdx="2" categoryIdx="2" bldStep="ptInCategory"/>
                                            </p:graphicEl>
                                          </p:spTgt>
                                        </p:tgtEl>
                                        <p:attrNameLst>
                                          <p:attrName>style.visibility</p:attrName>
                                        </p:attrNameLst>
                                      </p:cBhvr>
                                      <p:to>
                                        <p:strVal val="visible"/>
                                      </p:to>
                                    </p:set>
                                    <p:animEffect transition="in" filter="wipe(down)">
                                      <p:cBhvr>
                                        <p:cTn id="53" dur="1000"/>
                                        <p:tgtEl>
                                          <p:spTgt spid="7">
                                            <p:graphicEl>
                                              <a:chart seriesIdx="2" categoryIdx="2" bldStep="ptInCategory"/>
                                            </p:graphicEl>
                                          </p:spTgt>
                                        </p:tgtEl>
                                      </p:cBhvr>
                                    </p:animEffect>
                                  </p:childTnLst>
                                </p:cTn>
                              </p:par>
                            </p:childTnLst>
                          </p:cTn>
                        </p:par>
                        <p:par>
                          <p:cTn id="54" fill="hold">
                            <p:stCondLst>
                              <p:cond delay="11500"/>
                            </p:stCondLst>
                            <p:childTnLst>
                              <p:par>
                                <p:cTn id="55" presetID="42" presetClass="entr" presetSubtype="0"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1000"/>
                                        <p:tgtEl>
                                          <p:spTgt spid="34"/>
                                        </p:tgtEl>
                                      </p:cBhvr>
                                    </p:animEffect>
                                    <p:anim calcmode="lin" valueType="num">
                                      <p:cBhvr>
                                        <p:cTn id="58" dur="1000" fill="hold"/>
                                        <p:tgtEl>
                                          <p:spTgt spid="34"/>
                                        </p:tgtEl>
                                        <p:attrNameLst>
                                          <p:attrName>ppt_x</p:attrName>
                                        </p:attrNameLst>
                                      </p:cBhvr>
                                      <p:tavLst>
                                        <p:tav tm="0">
                                          <p:val>
                                            <p:strVal val="#ppt_x"/>
                                          </p:val>
                                        </p:tav>
                                        <p:tav tm="100000">
                                          <p:val>
                                            <p:strVal val="#ppt_x"/>
                                          </p:val>
                                        </p:tav>
                                      </p:tavLst>
                                    </p:anim>
                                    <p:anim calcmode="lin" valueType="num">
                                      <p:cBhvr>
                                        <p:cTn id="59" dur="1000" fill="hold"/>
                                        <p:tgtEl>
                                          <p:spTgt spid="34"/>
                                        </p:tgtEl>
                                        <p:attrNameLst>
                                          <p:attrName>ppt_y</p:attrName>
                                        </p:attrNameLst>
                                      </p:cBhvr>
                                      <p:tavLst>
                                        <p:tav tm="0">
                                          <p:val>
                                            <p:strVal val="#ppt_y+.1"/>
                                          </p:val>
                                        </p:tav>
                                        <p:tav tm="100000">
                                          <p:val>
                                            <p:strVal val="#ppt_y"/>
                                          </p:val>
                                        </p:tav>
                                      </p:tavLst>
                                    </p:anim>
                                  </p:childTnLst>
                                </p:cTn>
                              </p:par>
                            </p:childTnLst>
                          </p:cTn>
                        </p:par>
                        <p:par>
                          <p:cTn id="60" fill="hold">
                            <p:stCondLst>
                              <p:cond delay="12500"/>
                            </p:stCondLst>
                            <p:childTnLst>
                              <p:par>
                                <p:cTn id="61" presetID="22" presetClass="entr" presetSubtype="4" fill="hold" grpId="0" nodeType="afterEffect">
                                  <p:stCondLst>
                                    <p:cond delay="0"/>
                                  </p:stCondLst>
                                  <p:childTnLst>
                                    <p:set>
                                      <p:cBhvr>
                                        <p:cTn id="62" dur="1" fill="hold">
                                          <p:stCondLst>
                                            <p:cond delay="0"/>
                                          </p:stCondLst>
                                        </p:cTn>
                                        <p:tgtEl>
                                          <p:spTgt spid="37">
                                            <p:graphicEl>
                                              <a:chart seriesIdx="-3" categoryIdx="-3" bldStep="gridLegend"/>
                                            </p:graphicEl>
                                          </p:spTgt>
                                        </p:tgtEl>
                                        <p:attrNameLst>
                                          <p:attrName>style.visibility</p:attrName>
                                        </p:attrNameLst>
                                      </p:cBhvr>
                                      <p:to>
                                        <p:strVal val="visible"/>
                                      </p:to>
                                    </p:set>
                                    <p:animEffect transition="in" filter="wipe(down)">
                                      <p:cBhvr>
                                        <p:cTn id="63" dur="1000"/>
                                        <p:tgtEl>
                                          <p:spTgt spid="37">
                                            <p:graphicEl>
                                              <a:chart seriesIdx="-3" categoryIdx="-3" bldStep="gridLegend"/>
                                            </p:graphicEl>
                                          </p:spTgt>
                                        </p:tgtEl>
                                      </p:cBhvr>
                                    </p:animEffect>
                                  </p:childTnLst>
                                </p:cTn>
                              </p:par>
                            </p:childTnLst>
                          </p:cTn>
                        </p:par>
                        <p:par>
                          <p:cTn id="64" fill="hold">
                            <p:stCondLst>
                              <p:cond delay="13500"/>
                            </p:stCondLst>
                            <p:childTnLst>
                              <p:par>
                                <p:cTn id="65" presetID="22" presetClass="entr" presetSubtype="4" fill="hold" grpId="0" nodeType="afterEffect">
                                  <p:stCondLst>
                                    <p:cond delay="0"/>
                                  </p:stCondLst>
                                  <p:childTnLst>
                                    <p:set>
                                      <p:cBhvr>
                                        <p:cTn id="66" dur="1" fill="hold">
                                          <p:stCondLst>
                                            <p:cond delay="0"/>
                                          </p:stCondLst>
                                        </p:cTn>
                                        <p:tgtEl>
                                          <p:spTgt spid="37">
                                            <p:graphicEl>
                                              <a:chart seriesIdx="0" categoryIdx="0" bldStep="ptInCategory"/>
                                            </p:graphicEl>
                                          </p:spTgt>
                                        </p:tgtEl>
                                        <p:attrNameLst>
                                          <p:attrName>style.visibility</p:attrName>
                                        </p:attrNameLst>
                                      </p:cBhvr>
                                      <p:to>
                                        <p:strVal val="visible"/>
                                      </p:to>
                                    </p:set>
                                    <p:animEffect transition="in" filter="wipe(down)">
                                      <p:cBhvr>
                                        <p:cTn id="67" dur="1000"/>
                                        <p:tgtEl>
                                          <p:spTgt spid="37">
                                            <p:graphicEl>
                                              <a:chart seriesIdx="0" categoryIdx="0" bldStep="ptInCategory"/>
                                            </p:graphicEl>
                                          </p:spTgt>
                                        </p:tgtEl>
                                      </p:cBhvr>
                                    </p:animEffect>
                                  </p:childTnLst>
                                </p:cTn>
                              </p:par>
                            </p:childTnLst>
                          </p:cTn>
                        </p:par>
                        <p:par>
                          <p:cTn id="68" fill="hold">
                            <p:stCondLst>
                              <p:cond delay="14500"/>
                            </p:stCondLst>
                            <p:childTnLst>
                              <p:par>
                                <p:cTn id="69" presetID="22" presetClass="entr" presetSubtype="4" fill="hold" grpId="0" nodeType="afterEffect">
                                  <p:stCondLst>
                                    <p:cond delay="0"/>
                                  </p:stCondLst>
                                  <p:childTnLst>
                                    <p:set>
                                      <p:cBhvr>
                                        <p:cTn id="70" dur="1" fill="hold">
                                          <p:stCondLst>
                                            <p:cond delay="0"/>
                                          </p:stCondLst>
                                        </p:cTn>
                                        <p:tgtEl>
                                          <p:spTgt spid="37">
                                            <p:graphicEl>
                                              <a:chart seriesIdx="1" categoryIdx="0" bldStep="ptInCategory"/>
                                            </p:graphicEl>
                                          </p:spTgt>
                                        </p:tgtEl>
                                        <p:attrNameLst>
                                          <p:attrName>style.visibility</p:attrName>
                                        </p:attrNameLst>
                                      </p:cBhvr>
                                      <p:to>
                                        <p:strVal val="visible"/>
                                      </p:to>
                                    </p:set>
                                    <p:animEffect transition="in" filter="wipe(down)">
                                      <p:cBhvr>
                                        <p:cTn id="71" dur="1000"/>
                                        <p:tgtEl>
                                          <p:spTgt spid="37">
                                            <p:graphicEl>
                                              <a:chart seriesIdx="1" categoryIdx="0" bldStep="ptInCategory"/>
                                            </p:graphicEl>
                                          </p:spTgt>
                                        </p:tgtEl>
                                      </p:cBhvr>
                                    </p:animEffect>
                                  </p:childTnLst>
                                </p:cTn>
                              </p:par>
                            </p:childTnLst>
                          </p:cTn>
                        </p:par>
                        <p:par>
                          <p:cTn id="72" fill="hold">
                            <p:stCondLst>
                              <p:cond delay="15500"/>
                            </p:stCondLst>
                            <p:childTnLst>
                              <p:par>
                                <p:cTn id="73" presetID="22" presetClass="entr" presetSubtype="4" fill="hold" grpId="0" nodeType="afterEffect">
                                  <p:stCondLst>
                                    <p:cond delay="0"/>
                                  </p:stCondLst>
                                  <p:childTnLst>
                                    <p:set>
                                      <p:cBhvr>
                                        <p:cTn id="74" dur="1" fill="hold">
                                          <p:stCondLst>
                                            <p:cond delay="0"/>
                                          </p:stCondLst>
                                        </p:cTn>
                                        <p:tgtEl>
                                          <p:spTgt spid="37">
                                            <p:graphicEl>
                                              <a:chart seriesIdx="2" categoryIdx="0" bldStep="ptInCategory"/>
                                            </p:graphicEl>
                                          </p:spTgt>
                                        </p:tgtEl>
                                        <p:attrNameLst>
                                          <p:attrName>style.visibility</p:attrName>
                                        </p:attrNameLst>
                                      </p:cBhvr>
                                      <p:to>
                                        <p:strVal val="visible"/>
                                      </p:to>
                                    </p:set>
                                    <p:animEffect transition="in" filter="wipe(down)">
                                      <p:cBhvr>
                                        <p:cTn id="75" dur="1000"/>
                                        <p:tgtEl>
                                          <p:spTgt spid="37">
                                            <p:graphicEl>
                                              <a:chart seriesIdx="2" categoryIdx="0" bldStep="ptInCategory"/>
                                            </p:graphicEl>
                                          </p:spTgt>
                                        </p:tgtEl>
                                      </p:cBhvr>
                                    </p:animEffect>
                                  </p:childTnLst>
                                </p:cTn>
                              </p:par>
                            </p:childTnLst>
                          </p:cTn>
                        </p:par>
                        <p:par>
                          <p:cTn id="76" fill="hold">
                            <p:stCondLst>
                              <p:cond delay="16500"/>
                            </p:stCondLst>
                            <p:childTnLst>
                              <p:par>
                                <p:cTn id="77" presetID="22" presetClass="entr" presetSubtype="4" fill="hold" grpId="0" nodeType="afterEffect">
                                  <p:stCondLst>
                                    <p:cond delay="0"/>
                                  </p:stCondLst>
                                  <p:childTnLst>
                                    <p:set>
                                      <p:cBhvr>
                                        <p:cTn id="78" dur="1" fill="hold">
                                          <p:stCondLst>
                                            <p:cond delay="0"/>
                                          </p:stCondLst>
                                        </p:cTn>
                                        <p:tgtEl>
                                          <p:spTgt spid="37">
                                            <p:graphicEl>
                                              <a:chart seriesIdx="0" categoryIdx="1" bldStep="ptInCategory"/>
                                            </p:graphicEl>
                                          </p:spTgt>
                                        </p:tgtEl>
                                        <p:attrNameLst>
                                          <p:attrName>style.visibility</p:attrName>
                                        </p:attrNameLst>
                                      </p:cBhvr>
                                      <p:to>
                                        <p:strVal val="visible"/>
                                      </p:to>
                                    </p:set>
                                    <p:animEffect transition="in" filter="wipe(down)">
                                      <p:cBhvr>
                                        <p:cTn id="79" dur="1000"/>
                                        <p:tgtEl>
                                          <p:spTgt spid="37">
                                            <p:graphicEl>
                                              <a:chart seriesIdx="0" categoryIdx="1" bldStep="ptInCategory"/>
                                            </p:graphicEl>
                                          </p:spTgt>
                                        </p:tgtEl>
                                      </p:cBhvr>
                                    </p:animEffect>
                                  </p:childTnLst>
                                </p:cTn>
                              </p:par>
                            </p:childTnLst>
                          </p:cTn>
                        </p:par>
                        <p:par>
                          <p:cTn id="80" fill="hold">
                            <p:stCondLst>
                              <p:cond delay="17500"/>
                            </p:stCondLst>
                            <p:childTnLst>
                              <p:par>
                                <p:cTn id="81" presetID="22" presetClass="entr" presetSubtype="4" fill="hold" grpId="0" nodeType="afterEffect">
                                  <p:stCondLst>
                                    <p:cond delay="0"/>
                                  </p:stCondLst>
                                  <p:childTnLst>
                                    <p:set>
                                      <p:cBhvr>
                                        <p:cTn id="82" dur="1" fill="hold">
                                          <p:stCondLst>
                                            <p:cond delay="0"/>
                                          </p:stCondLst>
                                        </p:cTn>
                                        <p:tgtEl>
                                          <p:spTgt spid="37">
                                            <p:graphicEl>
                                              <a:chart seriesIdx="1" categoryIdx="1" bldStep="ptInCategory"/>
                                            </p:graphicEl>
                                          </p:spTgt>
                                        </p:tgtEl>
                                        <p:attrNameLst>
                                          <p:attrName>style.visibility</p:attrName>
                                        </p:attrNameLst>
                                      </p:cBhvr>
                                      <p:to>
                                        <p:strVal val="visible"/>
                                      </p:to>
                                    </p:set>
                                    <p:animEffect transition="in" filter="wipe(down)">
                                      <p:cBhvr>
                                        <p:cTn id="83" dur="1000"/>
                                        <p:tgtEl>
                                          <p:spTgt spid="37">
                                            <p:graphicEl>
                                              <a:chart seriesIdx="1" categoryIdx="1" bldStep="ptInCategory"/>
                                            </p:graphicEl>
                                          </p:spTgt>
                                        </p:tgtEl>
                                      </p:cBhvr>
                                    </p:animEffect>
                                  </p:childTnLst>
                                </p:cTn>
                              </p:par>
                            </p:childTnLst>
                          </p:cTn>
                        </p:par>
                        <p:par>
                          <p:cTn id="84" fill="hold">
                            <p:stCondLst>
                              <p:cond delay="18500"/>
                            </p:stCondLst>
                            <p:childTnLst>
                              <p:par>
                                <p:cTn id="85" presetID="22" presetClass="entr" presetSubtype="4" fill="hold" grpId="0" nodeType="afterEffect">
                                  <p:stCondLst>
                                    <p:cond delay="0"/>
                                  </p:stCondLst>
                                  <p:childTnLst>
                                    <p:set>
                                      <p:cBhvr>
                                        <p:cTn id="86" dur="1" fill="hold">
                                          <p:stCondLst>
                                            <p:cond delay="0"/>
                                          </p:stCondLst>
                                        </p:cTn>
                                        <p:tgtEl>
                                          <p:spTgt spid="37">
                                            <p:graphicEl>
                                              <a:chart seriesIdx="2" categoryIdx="1" bldStep="ptInCategory"/>
                                            </p:graphicEl>
                                          </p:spTgt>
                                        </p:tgtEl>
                                        <p:attrNameLst>
                                          <p:attrName>style.visibility</p:attrName>
                                        </p:attrNameLst>
                                      </p:cBhvr>
                                      <p:to>
                                        <p:strVal val="visible"/>
                                      </p:to>
                                    </p:set>
                                    <p:animEffect transition="in" filter="wipe(down)">
                                      <p:cBhvr>
                                        <p:cTn id="87" dur="1000"/>
                                        <p:tgtEl>
                                          <p:spTgt spid="37">
                                            <p:graphicEl>
                                              <a:chart seriesIdx="2" categoryIdx="1" bldStep="ptInCategory"/>
                                            </p:graphicEl>
                                          </p:spTgt>
                                        </p:tgtEl>
                                      </p:cBhvr>
                                    </p:animEffect>
                                  </p:childTnLst>
                                </p:cTn>
                              </p:par>
                            </p:childTnLst>
                          </p:cTn>
                        </p:par>
                        <p:par>
                          <p:cTn id="88" fill="hold">
                            <p:stCondLst>
                              <p:cond delay="19500"/>
                            </p:stCondLst>
                            <p:childTnLst>
                              <p:par>
                                <p:cTn id="89" presetID="22" presetClass="entr" presetSubtype="4" fill="hold" grpId="0" nodeType="afterEffect">
                                  <p:stCondLst>
                                    <p:cond delay="0"/>
                                  </p:stCondLst>
                                  <p:childTnLst>
                                    <p:set>
                                      <p:cBhvr>
                                        <p:cTn id="90" dur="1" fill="hold">
                                          <p:stCondLst>
                                            <p:cond delay="0"/>
                                          </p:stCondLst>
                                        </p:cTn>
                                        <p:tgtEl>
                                          <p:spTgt spid="37">
                                            <p:graphicEl>
                                              <a:chart seriesIdx="0" categoryIdx="2" bldStep="ptInCategory"/>
                                            </p:graphicEl>
                                          </p:spTgt>
                                        </p:tgtEl>
                                        <p:attrNameLst>
                                          <p:attrName>style.visibility</p:attrName>
                                        </p:attrNameLst>
                                      </p:cBhvr>
                                      <p:to>
                                        <p:strVal val="visible"/>
                                      </p:to>
                                    </p:set>
                                    <p:animEffect transition="in" filter="wipe(down)">
                                      <p:cBhvr>
                                        <p:cTn id="91" dur="1000"/>
                                        <p:tgtEl>
                                          <p:spTgt spid="37">
                                            <p:graphicEl>
                                              <a:chart seriesIdx="0" categoryIdx="2" bldStep="ptInCategory"/>
                                            </p:graphicEl>
                                          </p:spTgt>
                                        </p:tgtEl>
                                      </p:cBhvr>
                                    </p:animEffect>
                                  </p:childTnLst>
                                </p:cTn>
                              </p:par>
                            </p:childTnLst>
                          </p:cTn>
                        </p:par>
                        <p:par>
                          <p:cTn id="92" fill="hold">
                            <p:stCondLst>
                              <p:cond delay="20500"/>
                            </p:stCondLst>
                            <p:childTnLst>
                              <p:par>
                                <p:cTn id="93" presetID="22" presetClass="entr" presetSubtype="4" fill="hold" grpId="0" nodeType="afterEffect">
                                  <p:stCondLst>
                                    <p:cond delay="0"/>
                                  </p:stCondLst>
                                  <p:childTnLst>
                                    <p:set>
                                      <p:cBhvr>
                                        <p:cTn id="94" dur="1" fill="hold">
                                          <p:stCondLst>
                                            <p:cond delay="0"/>
                                          </p:stCondLst>
                                        </p:cTn>
                                        <p:tgtEl>
                                          <p:spTgt spid="37">
                                            <p:graphicEl>
                                              <a:chart seriesIdx="1" categoryIdx="2" bldStep="ptInCategory"/>
                                            </p:graphicEl>
                                          </p:spTgt>
                                        </p:tgtEl>
                                        <p:attrNameLst>
                                          <p:attrName>style.visibility</p:attrName>
                                        </p:attrNameLst>
                                      </p:cBhvr>
                                      <p:to>
                                        <p:strVal val="visible"/>
                                      </p:to>
                                    </p:set>
                                    <p:animEffect transition="in" filter="wipe(down)">
                                      <p:cBhvr>
                                        <p:cTn id="95" dur="1000"/>
                                        <p:tgtEl>
                                          <p:spTgt spid="37">
                                            <p:graphicEl>
                                              <a:chart seriesIdx="1" categoryIdx="2" bldStep="ptInCategory"/>
                                            </p:graphicEl>
                                          </p:spTgt>
                                        </p:tgtEl>
                                      </p:cBhvr>
                                    </p:animEffect>
                                  </p:childTnLst>
                                </p:cTn>
                              </p:par>
                            </p:childTnLst>
                          </p:cTn>
                        </p:par>
                        <p:par>
                          <p:cTn id="96" fill="hold">
                            <p:stCondLst>
                              <p:cond delay="21500"/>
                            </p:stCondLst>
                            <p:childTnLst>
                              <p:par>
                                <p:cTn id="97" presetID="22" presetClass="entr" presetSubtype="4" fill="hold" grpId="0" nodeType="afterEffect">
                                  <p:stCondLst>
                                    <p:cond delay="0"/>
                                  </p:stCondLst>
                                  <p:childTnLst>
                                    <p:set>
                                      <p:cBhvr>
                                        <p:cTn id="98" dur="1" fill="hold">
                                          <p:stCondLst>
                                            <p:cond delay="0"/>
                                          </p:stCondLst>
                                        </p:cTn>
                                        <p:tgtEl>
                                          <p:spTgt spid="37">
                                            <p:graphicEl>
                                              <a:chart seriesIdx="2" categoryIdx="2" bldStep="ptInCategory"/>
                                            </p:graphicEl>
                                          </p:spTgt>
                                        </p:tgtEl>
                                        <p:attrNameLst>
                                          <p:attrName>style.visibility</p:attrName>
                                        </p:attrNameLst>
                                      </p:cBhvr>
                                      <p:to>
                                        <p:strVal val="visible"/>
                                      </p:to>
                                    </p:set>
                                    <p:animEffect transition="in" filter="wipe(down)">
                                      <p:cBhvr>
                                        <p:cTn id="99" dur="1000"/>
                                        <p:tgtEl>
                                          <p:spTgt spid="37">
                                            <p:graphicEl>
                                              <a:chart seriesIdx="2" categoryIdx="2" bldStep="ptInCategory"/>
                                            </p:graphicEl>
                                          </p:spTgt>
                                        </p:tgtEl>
                                      </p:cBhvr>
                                    </p:animEffect>
                                  </p:childTnLst>
                                </p:cTn>
                              </p:par>
                            </p:childTnLst>
                          </p:cTn>
                        </p:par>
                        <p:par>
                          <p:cTn id="100" fill="hold">
                            <p:stCondLst>
                              <p:cond delay="22500"/>
                            </p:stCondLst>
                            <p:childTnLst>
                              <p:par>
                                <p:cTn id="101" presetID="42" presetClass="entr" presetSubtype="0" fill="hold" nodeType="after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fade">
                                      <p:cBhvr>
                                        <p:cTn id="103" dur="1000"/>
                                        <p:tgtEl>
                                          <p:spTgt spid="30"/>
                                        </p:tgtEl>
                                      </p:cBhvr>
                                    </p:animEffect>
                                    <p:anim calcmode="lin" valueType="num">
                                      <p:cBhvr>
                                        <p:cTn id="104" dur="1000" fill="hold"/>
                                        <p:tgtEl>
                                          <p:spTgt spid="30"/>
                                        </p:tgtEl>
                                        <p:attrNameLst>
                                          <p:attrName>ppt_x</p:attrName>
                                        </p:attrNameLst>
                                      </p:cBhvr>
                                      <p:tavLst>
                                        <p:tav tm="0">
                                          <p:val>
                                            <p:strVal val="#ppt_x"/>
                                          </p:val>
                                        </p:tav>
                                        <p:tav tm="100000">
                                          <p:val>
                                            <p:strVal val="#ppt_x"/>
                                          </p:val>
                                        </p:tav>
                                      </p:tavLst>
                                    </p:anim>
                                    <p:anim calcmode="lin" valueType="num">
                                      <p:cBhvr>
                                        <p:cTn id="105" dur="1000" fill="hold"/>
                                        <p:tgtEl>
                                          <p:spTgt spid="30"/>
                                        </p:tgtEl>
                                        <p:attrNameLst>
                                          <p:attrName>ppt_y</p:attrName>
                                        </p:attrNameLst>
                                      </p:cBhvr>
                                      <p:tavLst>
                                        <p:tav tm="0">
                                          <p:val>
                                            <p:strVal val="#ppt_y+.1"/>
                                          </p:val>
                                        </p:tav>
                                        <p:tav tm="100000">
                                          <p:val>
                                            <p:strVal val="#ppt_y"/>
                                          </p:val>
                                        </p:tav>
                                      </p:tavLst>
                                    </p:anim>
                                  </p:childTnLst>
                                </p:cTn>
                              </p:par>
                            </p:childTnLst>
                          </p:cTn>
                        </p:par>
                        <p:par>
                          <p:cTn id="106" fill="hold">
                            <p:stCondLst>
                              <p:cond delay="23500"/>
                            </p:stCondLst>
                            <p:childTnLst>
                              <p:par>
                                <p:cTn id="107" presetID="22" presetClass="entr" presetSubtype="4" fill="hold" grpId="0" nodeType="afterEffect">
                                  <p:stCondLst>
                                    <p:cond delay="0"/>
                                  </p:stCondLst>
                                  <p:childTnLst>
                                    <p:set>
                                      <p:cBhvr>
                                        <p:cTn id="108" dur="1" fill="hold">
                                          <p:stCondLst>
                                            <p:cond delay="0"/>
                                          </p:stCondLst>
                                        </p:cTn>
                                        <p:tgtEl>
                                          <p:spTgt spid="33">
                                            <p:graphicEl>
                                              <a:chart seriesIdx="-3" categoryIdx="-3" bldStep="gridLegend"/>
                                            </p:graphicEl>
                                          </p:spTgt>
                                        </p:tgtEl>
                                        <p:attrNameLst>
                                          <p:attrName>style.visibility</p:attrName>
                                        </p:attrNameLst>
                                      </p:cBhvr>
                                      <p:to>
                                        <p:strVal val="visible"/>
                                      </p:to>
                                    </p:set>
                                    <p:animEffect transition="in" filter="wipe(down)">
                                      <p:cBhvr>
                                        <p:cTn id="109" dur="1000"/>
                                        <p:tgtEl>
                                          <p:spTgt spid="33">
                                            <p:graphicEl>
                                              <a:chart seriesIdx="-3" categoryIdx="-3" bldStep="gridLegend"/>
                                            </p:graphicEl>
                                          </p:spTgt>
                                        </p:tgtEl>
                                      </p:cBhvr>
                                    </p:animEffect>
                                  </p:childTnLst>
                                </p:cTn>
                              </p:par>
                            </p:childTnLst>
                          </p:cTn>
                        </p:par>
                        <p:par>
                          <p:cTn id="110" fill="hold">
                            <p:stCondLst>
                              <p:cond delay="24500"/>
                            </p:stCondLst>
                            <p:childTnLst>
                              <p:par>
                                <p:cTn id="111" presetID="22" presetClass="entr" presetSubtype="4" fill="hold" grpId="0" nodeType="afterEffect">
                                  <p:stCondLst>
                                    <p:cond delay="0"/>
                                  </p:stCondLst>
                                  <p:childTnLst>
                                    <p:set>
                                      <p:cBhvr>
                                        <p:cTn id="112" dur="1" fill="hold">
                                          <p:stCondLst>
                                            <p:cond delay="0"/>
                                          </p:stCondLst>
                                        </p:cTn>
                                        <p:tgtEl>
                                          <p:spTgt spid="33">
                                            <p:graphicEl>
                                              <a:chart seriesIdx="0" categoryIdx="0" bldStep="ptInCategory"/>
                                            </p:graphicEl>
                                          </p:spTgt>
                                        </p:tgtEl>
                                        <p:attrNameLst>
                                          <p:attrName>style.visibility</p:attrName>
                                        </p:attrNameLst>
                                      </p:cBhvr>
                                      <p:to>
                                        <p:strVal val="visible"/>
                                      </p:to>
                                    </p:set>
                                    <p:animEffect transition="in" filter="wipe(down)">
                                      <p:cBhvr>
                                        <p:cTn id="113" dur="1000"/>
                                        <p:tgtEl>
                                          <p:spTgt spid="33">
                                            <p:graphicEl>
                                              <a:chart seriesIdx="0" categoryIdx="0" bldStep="ptInCategory"/>
                                            </p:graphicEl>
                                          </p:spTgt>
                                        </p:tgtEl>
                                      </p:cBhvr>
                                    </p:animEffect>
                                  </p:childTnLst>
                                </p:cTn>
                              </p:par>
                            </p:childTnLst>
                          </p:cTn>
                        </p:par>
                        <p:par>
                          <p:cTn id="114" fill="hold">
                            <p:stCondLst>
                              <p:cond delay="25500"/>
                            </p:stCondLst>
                            <p:childTnLst>
                              <p:par>
                                <p:cTn id="115" presetID="22" presetClass="entr" presetSubtype="4" fill="hold" grpId="0" nodeType="afterEffect">
                                  <p:stCondLst>
                                    <p:cond delay="0"/>
                                  </p:stCondLst>
                                  <p:childTnLst>
                                    <p:set>
                                      <p:cBhvr>
                                        <p:cTn id="116" dur="1" fill="hold">
                                          <p:stCondLst>
                                            <p:cond delay="0"/>
                                          </p:stCondLst>
                                        </p:cTn>
                                        <p:tgtEl>
                                          <p:spTgt spid="33">
                                            <p:graphicEl>
                                              <a:chart seriesIdx="1" categoryIdx="0" bldStep="ptInCategory"/>
                                            </p:graphicEl>
                                          </p:spTgt>
                                        </p:tgtEl>
                                        <p:attrNameLst>
                                          <p:attrName>style.visibility</p:attrName>
                                        </p:attrNameLst>
                                      </p:cBhvr>
                                      <p:to>
                                        <p:strVal val="visible"/>
                                      </p:to>
                                    </p:set>
                                    <p:animEffect transition="in" filter="wipe(down)">
                                      <p:cBhvr>
                                        <p:cTn id="117" dur="1000"/>
                                        <p:tgtEl>
                                          <p:spTgt spid="33">
                                            <p:graphicEl>
                                              <a:chart seriesIdx="1" categoryIdx="0" bldStep="ptInCategory"/>
                                            </p:graphicEl>
                                          </p:spTgt>
                                        </p:tgtEl>
                                      </p:cBhvr>
                                    </p:animEffect>
                                  </p:childTnLst>
                                </p:cTn>
                              </p:par>
                            </p:childTnLst>
                          </p:cTn>
                        </p:par>
                        <p:par>
                          <p:cTn id="118" fill="hold">
                            <p:stCondLst>
                              <p:cond delay="26500"/>
                            </p:stCondLst>
                            <p:childTnLst>
                              <p:par>
                                <p:cTn id="119" presetID="22" presetClass="entr" presetSubtype="4" fill="hold" grpId="0" nodeType="afterEffect">
                                  <p:stCondLst>
                                    <p:cond delay="0"/>
                                  </p:stCondLst>
                                  <p:childTnLst>
                                    <p:set>
                                      <p:cBhvr>
                                        <p:cTn id="120" dur="1" fill="hold">
                                          <p:stCondLst>
                                            <p:cond delay="0"/>
                                          </p:stCondLst>
                                        </p:cTn>
                                        <p:tgtEl>
                                          <p:spTgt spid="33">
                                            <p:graphicEl>
                                              <a:chart seriesIdx="2" categoryIdx="0" bldStep="ptInCategory"/>
                                            </p:graphicEl>
                                          </p:spTgt>
                                        </p:tgtEl>
                                        <p:attrNameLst>
                                          <p:attrName>style.visibility</p:attrName>
                                        </p:attrNameLst>
                                      </p:cBhvr>
                                      <p:to>
                                        <p:strVal val="visible"/>
                                      </p:to>
                                    </p:set>
                                    <p:animEffect transition="in" filter="wipe(down)">
                                      <p:cBhvr>
                                        <p:cTn id="121" dur="1000"/>
                                        <p:tgtEl>
                                          <p:spTgt spid="33">
                                            <p:graphicEl>
                                              <a:chart seriesIdx="2" categoryIdx="0" bldStep="ptInCategory"/>
                                            </p:graphicEl>
                                          </p:spTgt>
                                        </p:tgtEl>
                                      </p:cBhvr>
                                    </p:animEffect>
                                  </p:childTnLst>
                                </p:cTn>
                              </p:par>
                            </p:childTnLst>
                          </p:cTn>
                        </p:par>
                        <p:par>
                          <p:cTn id="122" fill="hold">
                            <p:stCondLst>
                              <p:cond delay="27500"/>
                            </p:stCondLst>
                            <p:childTnLst>
                              <p:par>
                                <p:cTn id="123" presetID="22" presetClass="entr" presetSubtype="4" fill="hold" grpId="0" nodeType="afterEffect">
                                  <p:stCondLst>
                                    <p:cond delay="0"/>
                                  </p:stCondLst>
                                  <p:childTnLst>
                                    <p:set>
                                      <p:cBhvr>
                                        <p:cTn id="124" dur="1" fill="hold">
                                          <p:stCondLst>
                                            <p:cond delay="0"/>
                                          </p:stCondLst>
                                        </p:cTn>
                                        <p:tgtEl>
                                          <p:spTgt spid="33">
                                            <p:graphicEl>
                                              <a:chart seriesIdx="0" categoryIdx="1" bldStep="ptInCategory"/>
                                            </p:graphicEl>
                                          </p:spTgt>
                                        </p:tgtEl>
                                        <p:attrNameLst>
                                          <p:attrName>style.visibility</p:attrName>
                                        </p:attrNameLst>
                                      </p:cBhvr>
                                      <p:to>
                                        <p:strVal val="visible"/>
                                      </p:to>
                                    </p:set>
                                    <p:animEffect transition="in" filter="wipe(down)">
                                      <p:cBhvr>
                                        <p:cTn id="125" dur="1000"/>
                                        <p:tgtEl>
                                          <p:spTgt spid="33">
                                            <p:graphicEl>
                                              <a:chart seriesIdx="0" categoryIdx="1" bldStep="ptInCategory"/>
                                            </p:graphicEl>
                                          </p:spTgt>
                                        </p:tgtEl>
                                      </p:cBhvr>
                                    </p:animEffect>
                                  </p:childTnLst>
                                </p:cTn>
                              </p:par>
                            </p:childTnLst>
                          </p:cTn>
                        </p:par>
                        <p:par>
                          <p:cTn id="126" fill="hold">
                            <p:stCondLst>
                              <p:cond delay="28500"/>
                            </p:stCondLst>
                            <p:childTnLst>
                              <p:par>
                                <p:cTn id="127" presetID="22" presetClass="entr" presetSubtype="4" fill="hold" grpId="0" nodeType="afterEffect">
                                  <p:stCondLst>
                                    <p:cond delay="0"/>
                                  </p:stCondLst>
                                  <p:childTnLst>
                                    <p:set>
                                      <p:cBhvr>
                                        <p:cTn id="128" dur="1" fill="hold">
                                          <p:stCondLst>
                                            <p:cond delay="0"/>
                                          </p:stCondLst>
                                        </p:cTn>
                                        <p:tgtEl>
                                          <p:spTgt spid="33">
                                            <p:graphicEl>
                                              <a:chart seriesIdx="1" categoryIdx="1" bldStep="ptInCategory"/>
                                            </p:graphicEl>
                                          </p:spTgt>
                                        </p:tgtEl>
                                        <p:attrNameLst>
                                          <p:attrName>style.visibility</p:attrName>
                                        </p:attrNameLst>
                                      </p:cBhvr>
                                      <p:to>
                                        <p:strVal val="visible"/>
                                      </p:to>
                                    </p:set>
                                    <p:animEffect transition="in" filter="wipe(down)">
                                      <p:cBhvr>
                                        <p:cTn id="129" dur="1000"/>
                                        <p:tgtEl>
                                          <p:spTgt spid="33">
                                            <p:graphicEl>
                                              <a:chart seriesIdx="1" categoryIdx="1" bldStep="ptInCategory"/>
                                            </p:graphicEl>
                                          </p:spTgt>
                                        </p:tgtEl>
                                      </p:cBhvr>
                                    </p:animEffect>
                                  </p:childTnLst>
                                </p:cTn>
                              </p:par>
                            </p:childTnLst>
                          </p:cTn>
                        </p:par>
                        <p:par>
                          <p:cTn id="130" fill="hold">
                            <p:stCondLst>
                              <p:cond delay="29500"/>
                            </p:stCondLst>
                            <p:childTnLst>
                              <p:par>
                                <p:cTn id="131" presetID="22" presetClass="entr" presetSubtype="4" fill="hold" grpId="0" nodeType="afterEffect">
                                  <p:stCondLst>
                                    <p:cond delay="0"/>
                                  </p:stCondLst>
                                  <p:childTnLst>
                                    <p:set>
                                      <p:cBhvr>
                                        <p:cTn id="132" dur="1" fill="hold">
                                          <p:stCondLst>
                                            <p:cond delay="0"/>
                                          </p:stCondLst>
                                        </p:cTn>
                                        <p:tgtEl>
                                          <p:spTgt spid="33">
                                            <p:graphicEl>
                                              <a:chart seriesIdx="2" categoryIdx="1" bldStep="ptInCategory"/>
                                            </p:graphicEl>
                                          </p:spTgt>
                                        </p:tgtEl>
                                        <p:attrNameLst>
                                          <p:attrName>style.visibility</p:attrName>
                                        </p:attrNameLst>
                                      </p:cBhvr>
                                      <p:to>
                                        <p:strVal val="visible"/>
                                      </p:to>
                                    </p:set>
                                    <p:animEffect transition="in" filter="wipe(down)">
                                      <p:cBhvr>
                                        <p:cTn id="133" dur="1000"/>
                                        <p:tgtEl>
                                          <p:spTgt spid="33">
                                            <p:graphicEl>
                                              <a:chart seriesIdx="2" categoryIdx="1" bldStep="ptInCategory"/>
                                            </p:graphicEl>
                                          </p:spTgt>
                                        </p:tgtEl>
                                      </p:cBhvr>
                                    </p:animEffect>
                                  </p:childTnLst>
                                </p:cTn>
                              </p:par>
                            </p:childTnLst>
                          </p:cTn>
                        </p:par>
                        <p:par>
                          <p:cTn id="134" fill="hold">
                            <p:stCondLst>
                              <p:cond delay="30500"/>
                            </p:stCondLst>
                            <p:childTnLst>
                              <p:par>
                                <p:cTn id="135" presetID="22" presetClass="entr" presetSubtype="4" fill="hold" grpId="0" nodeType="afterEffect">
                                  <p:stCondLst>
                                    <p:cond delay="0"/>
                                  </p:stCondLst>
                                  <p:childTnLst>
                                    <p:set>
                                      <p:cBhvr>
                                        <p:cTn id="136" dur="1" fill="hold">
                                          <p:stCondLst>
                                            <p:cond delay="0"/>
                                          </p:stCondLst>
                                        </p:cTn>
                                        <p:tgtEl>
                                          <p:spTgt spid="33">
                                            <p:graphicEl>
                                              <a:chart seriesIdx="0" categoryIdx="2" bldStep="ptInCategory"/>
                                            </p:graphicEl>
                                          </p:spTgt>
                                        </p:tgtEl>
                                        <p:attrNameLst>
                                          <p:attrName>style.visibility</p:attrName>
                                        </p:attrNameLst>
                                      </p:cBhvr>
                                      <p:to>
                                        <p:strVal val="visible"/>
                                      </p:to>
                                    </p:set>
                                    <p:animEffect transition="in" filter="wipe(down)">
                                      <p:cBhvr>
                                        <p:cTn id="137" dur="1000"/>
                                        <p:tgtEl>
                                          <p:spTgt spid="33">
                                            <p:graphicEl>
                                              <a:chart seriesIdx="0" categoryIdx="2" bldStep="ptInCategory"/>
                                            </p:graphicEl>
                                          </p:spTgt>
                                        </p:tgtEl>
                                      </p:cBhvr>
                                    </p:animEffect>
                                  </p:childTnLst>
                                </p:cTn>
                              </p:par>
                            </p:childTnLst>
                          </p:cTn>
                        </p:par>
                        <p:par>
                          <p:cTn id="138" fill="hold">
                            <p:stCondLst>
                              <p:cond delay="31500"/>
                            </p:stCondLst>
                            <p:childTnLst>
                              <p:par>
                                <p:cTn id="139" presetID="22" presetClass="entr" presetSubtype="4" fill="hold" grpId="0" nodeType="afterEffect">
                                  <p:stCondLst>
                                    <p:cond delay="0"/>
                                  </p:stCondLst>
                                  <p:childTnLst>
                                    <p:set>
                                      <p:cBhvr>
                                        <p:cTn id="140" dur="1" fill="hold">
                                          <p:stCondLst>
                                            <p:cond delay="0"/>
                                          </p:stCondLst>
                                        </p:cTn>
                                        <p:tgtEl>
                                          <p:spTgt spid="33">
                                            <p:graphicEl>
                                              <a:chart seriesIdx="1" categoryIdx="2" bldStep="ptInCategory"/>
                                            </p:graphicEl>
                                          </p:spTgt>
                                        </p:tgtEl>
                                        <p:attrNameLst>
                                          <p:attrName>style.visibility</p:attrName>
                                        </p:attrNameLst>
                                      </p:cBhvr>
                                      <p:to>
                                        <p:strVal val="visible"/>
                                      </p:to>
                                    </p:set>
                                    <p:animEffect transition="in" filter="wipe(down)">
                                      <p:cBhvr>
                                        <p:cTn id="141" dur="1000"/>
                                        <p:tgtEl>
                                          <p:spTgt spid="33">
                                            <p:graphicEl>
                                              <a:chart seriesIdx="1" categoryIdx="2" bldStep="ptInCategory"/>
                                            </p:graphicEl>
                                          </p:spTgt>
                                        </p:tgtEl>
                                      </p:cBhvr>
                                    </p:animEffect>
                                  </p:childTnLst>
                                </p:cTn>
                              </p:par>
                            </p:childTnLst>
                          </p:cTn>
                        </p:par>
                        <p:par>
                          <p:cTn id="142" fill="hold">
                            <p:stCondLst>
                              <p:cond delay="32500"/>
                            </p:stCondLst>
                            <p:childTnLst>
                              <p:par>
                                <p:cTn id="143" presetID="22" presetClass="entr" presetSubtype="4" fill="hold" grpId="0" nodeType="afterEffect">
                                  <p:stCondLst>
                                    <p:cond delay="0"/>
                                  </p:stCondLst>
                                  <p:childTnLst>
                                    <p:set>
                                      <p:cBhvr>
                                        <p:cTn id="144" dur="1" fill="hold">
                                          <p:stCondLst>
                                            <p:cond delay="0"/>
                                          </p:stCondLst>
                                        </p:cTn>
                                        <p:tgtEl>
                                          <p:spTgt spid="33">
                                            <p:graphicEl>
                                              <a:chart seriesIdx="2" categoryIdx="2" bldStep="ptInCategory"/>
                                            </p:graphicEl>
                                          </p:spTgt>
                                        </p:tgtEl>
                                        <p:attrNameLst>
                                          <p:attrName>style.visibility</p:attrName>
                                        </p:attrNameLst>
                                      </p:cBhvr>
                                      <p:to>
                                        <p:strVal val="visible"/>
                                      </p:to>
                                    </p:set>
                                    <p:animEffect transition="in" filter="wipe(down)">
                                      <p:cBhvr>
                                        <p:cTn id="145" dur="1000"/>
                                        <p:tgtEl>
                                          <p:spTgt spid="33">
                                            <p:graphicEl>
                                              <a:chart seriesIdx="2" categoryIdx="2"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categoryEl"/>
        </p:bldSub>
      </p:bldGraphic>
      <p:bldGraphic spid="33" grpId="0">
        <p:bldSub>
          <a:bldChart bld="categoryEl"/>
        </p:bldSub>
      </p:bldGraphic>
      <p:bldGraphic spid="37" grpId="0">
        <p:bldSub>
          <a:bldChart bld="categoryEl"/>
        </p:bldSub>
      </p:bldGraphic>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2990</TotalTime>
  <Words>1224</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600</cp:revision>
  <dcterms:created xsi:type="dcterms:W3CDTF">2015-12-31T02:20:12Z</dcterms:created>
  <dcterms:modified xsi:type="dcterms:W3CDTF">2016-09-25T02:27:46Z</dcterms:modified>
</cp:coreProperties>
</file>