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6"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83060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8397B1"/>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159803" y="272149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333E50"/>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4622654" y="183060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EF3425"/>
          </a:solidFill>
          <a:ln w="6350">
            <a:solidFill>
              <a:schemeClr val="bg1"/>
            </a:solid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6153623" y="272465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44546B"/>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10"/>
          <p:cNvSpPr>
            <a:spLocks/>
          </p:cNvSpPr>
          <p:nvPr/>
        </p:nvSpPr>
        <p:spPr bwMode="auto">
          <a:xfrm>
            <a:off x="4607622" y="359814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8397B0"/>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4" name="Freeform 11"/>
          <p:cNvSpPr>
            <a:spLocks/>
          </p:cNvSpPr>
          <p:nvPr/>
        </p:nvSpPr>
        <p:spPr bwMode="auto">
          <a:xfrm>
            <a:off x="6114857" y="360684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BFBFBF"/>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grpSp>
        <p:nvGrpSpPr>
          <p:cNvPr id="24" name="Group 23"/>
          <p:cNvGrpSpPr/>
          <p:nvPr/>
        </p:nvGrpSpPr>
        <p:grpSpPr>
          <a:xfrm>
            <a:off x="8223232" y="580906"/>
            <a:ext cx="3657600" cy="863891"/>
            <a:chOff x="8223232" y="580906"/>
            <a:chExt cx="3657600" cy="863891"/>
          </a:xfrm>
        </p:grpSpPr>
        <p:grpSp>
          <p:nvGrpSpPr>
            <p:cNvPr id="30" name="Group 29"/>
            <p:cNvGrpSpPr>
              <a:grpSpLocks noChangeAspect="1"/>
            </p:cNvGrpSpPr>
            <p:nvPr/>
          </p:nvGrpSpPr>
          <p:grpSpPr>
            <a:xfrm>
              <a:off x="8223232" y="102169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5" name="Text Placeholder 3"/>
            <p:cNvSpPr txBox="1">
              <a:spLocks/>
            </p:cNvSpPr>
            <p:nvPr/>
          </p:nvSpPr>
          <p:spPr>
            <a:xfrm flipH="1">
              <a:off x="8235034" y="58090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35%</a:t>
              </a:r>
            </a:p>
          </p:txBody>
        </p:sp>
        <p:cxnSp>
          <p:nvCxnSpPr>
            <p:cNvPr id="66" name="Straight Connector 65"/>
            <p:cNvCxnSpPr/>
            <p:nvPr/>
          </p:nvCxnSpPr>
          <p:spPr>
            <a:xfrm>
              <a:off x="8262665" y="91635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67" name="Text Placeholder 3"/>
          <p:cNvSpPr txBox="1">
            <a:spLocks/>
          </p:cNvSpPr>
          <p:nvPr/>
        </p:nvSpPr>
        <p:spPr>
          <a:xfrm>
            <a:off x="8239048" y="154802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1" name="Group 20"/>
          <p:cNvGrpSpPr/>
          <p:nvPr/>
        </p:nvGrpSpPr>
        <p:grpSpPr>
          <a:xfrm>
            <a:off x="273183" y="1186359"/>
            <a:ext cx="3657600" cy="863891"/>
            <a:chOff x="273183" y="1186359"/>
            <a:chExt cx="3657600" cy="863891"/>
          </a:xfrm>
        </p:grpSpPr>
        <p:grpSp>
          <p:nvGrpSpPr>
            <p:cNvPr id="173" name="Group 172"/>
            <p:cNvGrpSpPr>
              <a:grpSpLocks noChangeAspect="1"/>
            </p:cNvGrpSpPr>
            <p:nvPr/>
          </p:nvGrpSpPr>
          <p:grpSpPr>
            <a:xfrm>
              <a:off x="273183" y="1627150"/>
              <a:ext cx="3657600" cy="423100"/>
              <a:chOff x="1041007" y="2030581"/>
              <a:chExt cx="5873749" cy="679451"/>
            </a:xfrm>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9D9D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74" name="Text Placeholder 3"/>
            <p:cNvSpPr txBox="1">
              <a:spLocks/>
            </p:cNvSpPr>
            <p:nvPr/>
          </p:nvSpPr>
          <p:spPr>
            <a:xfrm flipH="1">
              <a:off x="284985" y="1186359"/>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175" name="Straight Connector 174"/>
            <p:cNvCxnSpPr/>
            <p:nvPr/>
          </p:nvCxnSpPr>
          <p:spPr>
            <a:xfrm>
              <a:off x="312616" y="1521807"/>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72" name="Text Placeholder 3"/>
          <p:cNvSpPr txBox="1">
            <a:spLocks/>
          </p:cNvSpPr>
          <p:nvPr/>
        </p:nvSpPr>
        <p:spPr>
          <a:xfrm>
            <a:off x="288999" y="215347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2" name="Group 21"/>
          <p:cNvGrpSpPr/>
          <p:nvPr/>
        </p:nvGrpSpPr>
        <p:grpSpPr>
          <a:xfrm>
            <a:off x="261981" y="3141816"/>
            <a:ext cx="3657600" cy="863891"/>
            <a:chOff x="261981" y="3141816"/>
            <a:chExt cx="3657600" cy="863891"/>
          </a:xfrm>
        </p:grpSpPr>
        <p:grpSp>
          <p:nvGrpSpPr>
            <p:cNvPr id="199" name="Group 198"/>
            <p:cNvGrpSpPr>
              <a:grpSpLocks noChangeAspect="1"/>
            </p:cNvGrpSpPr>
            <p:nvPr/>
          </p:nvGrpSpPr>
          <p:grpSpPr>
            <a:xfrm>
              <a:off x="261981" y="358260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33E5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00" name="Text Placeholder 3"/>
            <p:cNvSpPr txBox="1">
              <a:spLocks/>
            </p:cNvSpPr>
            <p:nvPr/>
          </p:nvSpPr>
          <p:spPr>
            <a:xfrm flipH="1">
              <a:off x="273783" y="314181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80%</a:t>
              </a:r>
            </a:p>
          </p:txBody>
        </p:sp>
        <p:cxnSp>
          <p:nvCxnSpPr>
            <p:cNvPr id="201" name="Straight Connector 200"/>
            <p:cNvCxnSpPr/>
            <p:nvPr/>
          </p:nvCxnSpPr>
          <p:spPr>
            <a:xfrm>
              <a:off x="301414" y="347726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98" name="Text Placeholder 3"/>
          <p:cNvSpPr txBox="1">
            <a:spLocks/>
          </p:cNvSpPr>
          <p:nvPr/>
        </p:nvSpPr>
        <p:spPr>
          <a:xfrm>
            <a:off x="277797" y="410893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3" name="Group 22"/>
          <p:cNvGrpSpPr/>
          <p:nvPr/>
        </p:nvGrpSpPr>
        <p:grpSpPr>
          <a:xfrm>
            <a:off x="1292743" y="5113515"/>
            <a:ext cx="3657600" cy="863891"/>
            <a:chOff x="1292743" y="5113515"/>
            <a:chExt cx="3657600" cy="863891"/>
          </a:xfrm>
        </p:grpSpPr>
        <p:grpSp>
          <p:nvGrpSpPr>
            <p:cNvPr id="225" name="Group 224"/>
            <p:cNvGrpSpPr>
              <a:grpSpLocks noChangeAspect="1"/>
            </p:cNvGrpSpPr>
            <p:nvPr/>
          </p:nvGrpSpPr>
          <p:grpSpPr>
            <a:xfrm>
              <a:off x="1292743" y="5554306"/>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8397B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26" name="Text Placeholder 3"/>
            <p:cNvSpPr txBox="1">
              <a:spLocks/>
            </p:cNvSpPr>
            <p:nvPr/>
          </p:nvSpPr>
          <p:spPr>
            <a:xfrm flipH="1">
              <a:off x="1304545" y="5113515"/>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45%</a:t>
              </a:r>
            </a:p>
          </p:txBody>
        </p:sp>
        <p:cxnSp>
          <p:nvCxnSpPr>
            <p:cNvPr id="227" name="Straight Connector 226"/>
            <p:cNvCxnSpPr/>
            <p:nvPr/>
          </p:nvCxnSpPr>
          <p:spPr>
            <a:xfrm>
              <a:off x="1332176" y="5448963"/>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24" name="Text Placeholder 3"/>
          <p:cNvSpPr txBox="1">
            <a:spLocks/>
          </p:cNvSpPr>
          <p:nvPr/>
        </p:nvSpPr>
        <p:spPr>
          <a:xfrm>
            <a:off x="1308559" y="608063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6" name="Group 25"/>
          <p:cNvGrpSpPr/>
          <p:nvPr/>
        </p:nvGrpSpPr>
        <p:grpSpPr>
          <a:xfrm>
            <a:off x="7222829" y="5221833"/>
            <a:ext cx="3657600" cy="863891"/>
            <a:chOff x="7222829" y="5221833"/>
            <a:chExt cx="3657600" cy="863891"/>
          </a:xfrm>
        </p:grpSpPr>
        <p:grpSp>
          <p:nvGrpSpPr>
            <p:cNvPr id="251" name="Group 250"/>
            <p:cNvGrpSpPr>
              <a:grpSpLocks noChangeAspect="1"/>
            </p:cNvGrpSpPr>
            <p:nvPr/>
          </p:nvGrpSpPr>
          <p:grpSpPr>
            <a:xfrm>
              <a:off x="7222829" y="5662624"/>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52" name="Text Placeholder 3"/>
            <p:cNvSpPr txBox="1">
              <a:spLocks/>
            </p:cNvSpPr>
            <p:nvPr/>
          </p:nvSpPr>
          <p:spPr>
            <a:xfrm flipH="1">
              <a:off x="7234631" y="5221833"/>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253" name="Straight Connector 252"/>
            <p:cNvCxnSpPr/>
            <p:nvPr/>
          </p:nvCxnSpPr>
          <p:spPr>
            <a:xfrm>
              <a:off x="7262262" y="5557281"/>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50" name="Text Placeholder 3"/>
          <p:cNvSpPr txBox="1">
            <a:spLocks/>
          </p:cNvSpPr>
          <p:nvPr/>
        </p:nvSpPr>
        <p:spPr>
          <a:xfrm>
            <a:off x="7238645" y="618895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5" name="Group 24"/>
          <p:cNvGrpSpPr/>
          <p:nvPr/>
        </p:nvGrpSpPr>
        <p:grpSpPr>
          <a:xfrm>
            <a:off x="8235034" y="2444777"/>
            <a:ext cx="3657600" cy="863891"/>
            <a:chOff x="8235034" y="2444777"/>
            <a:chExt cx="3657600" cy="863891"/>
          </a:xfrm>
        </p:grpSpPr>
        <p:grpSp>
          <p:nvGrpSpPr>
            <p:cNvPr id="277" name="Group 276"/>
            <p:cNvGrpSpPr>
              <a:grpSpLocks noChangeAspect="1"/>
            </p:cNvGrpSpPr>
            <p:nvPr/>
          </p:nvGrpSpPr>
          <p:grpSpPr>
            <a:xfrm>
              <a:off x="8235034" y="2885568"/>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78" name="Text Placeholder 3"/>
            <p:cNvSpPr txBox="1">
              <a:spLocks/>
            </p:cNvSpPr>
            <p:nvPr/>
          </p:nvSpPr>
          <p:spPr>
            <a:xfrm flipH="1">
              <a:off x="8246836" y="2444777"/>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25%</a:t>
              </a:r>
            </a:p>
          </p:txBody>
        </p:sp>
        <p:cxnSp>
          <p:nvCxnSpPr>
            <p:cNvPr id="279" name="Straight Connector 278"/>
            <p:cNvCxnSpPr/>
            <p:nvPr/>
          </p:nvCxnSpPr>
          <p:spPr>
            <a:xfrm>
              <a:off x="8274467" y="2780225"/>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76" name="Text Placeholder 3"/>
          <p:cNvSpPr txBox="1">
            <a:spLocks/>
          </p:cNvSpPr>
          <p:nvPr/>
        </p:nvSpPr>
        <p:spPr>
          <a:xfrm>
            <a:off x="8250850" y="3411894"/>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15927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2" name="Freeform 29"/>
          <p:cNvSpPr>
            <a:spLocks noChangeArrowheads="1"/>
          </p:cNvSpPr>
          <p:nvPr/>
        </p:nvSpPr>
        <p:spPr bwMode="auto">
          <a:xfrm>
            <a:off x="6587954" y="457606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4" name="Freeform 31"/>
          <p:cNvSpPr>
            <a:spLocks noChangeArrowheads="1"/>
          </p:cNvSpPr>
          <p:nvPr/>
        </p:nvSpPr>
        <p:spPr bwMode="auto">
          <a:xfrm>
            <a:off x="7307392" y="335588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5" name="Freeform 32"/>
          <p:cNvSpPr>
            <a:spLocks noChangeArrowheads="1"/>
          </p:cNvSpPr>
          <p:nvPr/>
        </p:nvSpPr>
        <p:spPr bwMode="auto">
          <a:xfrm>
            <a:off x="6563086" y="215347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6" name="Freeform 33"/>
          <p:cNvSpPr>
            <a:spLocks noChangeArrowheads="1"/>
          </p:cNvSpPr>
          <p:nvPr/>
        </p:nvSpPr>
        <p:spPr bwMode="auto">
          <a:xfrm>
            <a:off x="5185600" y="457587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7" name="Freeform 34"/>
          <p:cNvSpPr>
            <a:spLocks noChangeArrowheads="1"/>
          </p:cNvSpPr>
          <p:nvPr/>
        </p:nvSpPr>
        <p:spPr bwMode="auto">
          <a:xfrm>
            <a:off x="4467012" y="337156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0" name="Oval 19"/>
          <p:cNvSpPr>
            <a:spLocks noChangeAspect="1"/>
          </p:cNvSpPr>
          <p:nvPr/>
        </p:nvSpPr>
        <p:spPr>
          <a:xfrm>
            <a:off x="5023741" y="247380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p:cNvSpPr txBox="1"/>
          <p:nvPr/>
        </p:nvSpPr>
        <p:spPr>
          <a:xfrm>
            <a:off x="387496" y="305067"/>
            <a:ext cx="3543288" cy="861774"/>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dirty="0"/>
          </a:p>
        </p:txBody>
      </p:sp>
      <p:pic>
        <p:nvPicPr>
          <p:cNvPr id="166" name="Picture 16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903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5"/>
                                        </p:tgtEl>
                                        <p:attrNameLst>
                                          <p:attrName>style.visibility</p:attrName>
                                        </p:attrNameLst>
                                      </p:cBhvr>
                                      <p:to>
                                        <p:strVal val="visible"/>
                                      </p:to>
                                    </p:set>
                                    <p:animEffect transition="in" filter="wipe(left)">
                                      <p:cBhvr>
                                        <p:cTn id="7" dur="500"/>
                                        <p:tgtEl>
                                          <p:spTgt spid="16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Effect transition="in" filter="fade">
                                      <p:cBhvr>
                                        <p:cTn id="13" dur="500"/>
                                        <p:tgtEl>
                                          <p:spTgt spid="20"/>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1500"/>
                            </p:stCondLst>
                            <p:childTnLst>
                              <p:par>
                                <p:cTn id="40" presetID="53" presetClass="entr" presetSubtype="528" fill="hold" grpId="0" nodeType="afterEffect">
                                  <p:stCondLst>
                                    <p:cond delay="0"/>
                                  </p:stCondLst>
                                  <p:childTnLst>
                                    <p:set>
                                      <p:cBhvr>
                                        <p:cTn id="41" dur="1" fill="hold">
                                          <p:stCondLst>
                                            <p:cond delay="0"/>
                                          </p:stCondLst>
                                        </p:cTn>
                                        <p:tgtEl>
                                          <p:spTgt spid="301"/>
                                        </p:tgtEl>
                                        <p:attrNameLst>
                                          <p:attrName>style.visibility</p:attrName>
                                        </p:attrNameLst>
                                      </p:cBhvr>
                                      <p:to>
                                        <p:strVal val="visible"/>
                                      </p:to>
                                    </p:set>
                                    <p:anim calcmode="lin" valueType="num">
                                      <p:cBhvr>
                                        <p:cTn id="42" dur="500" fill="hold"/>
                                        <p:tgtEl>
                                          <p:spTgt spid="301"/>
                                        </p:tgtEl>
                                        <p:attrNameLst>
                                          <p:attrName>ppt_w</p:attrName>
                                        </p:attrNameLst>
                                      </p:cBhvr>
                                      <p:tavLst>
                                        <p:tav tm="0">
                                          <p:val>
                                            <p:fltVal val="0"/>
                                          </p:val>
                                        </p:tav>
                                        <p:tav tm="100000">
                                          <p:val>
                                            <p:strVal val="#ppt_w"/>
                                          </p:val>
                                        </p:tav>
                                      </p:tavLst>
                                    </p:anim>
                                    <p:anim calcmode="lin" valueType="num">
                                      <p:cBhvr>
                                        <p:cTn id="43" dur="500" fill="hold"/>
                                        <p:tgtEl>
                                          <p:spTgt spid="301"/>
                                        </p:tgtEl>
                                        <p:attrNameLst>
                                          <p:attrName>ppt_h</p:attrName>
                                        </p:attrNameLst>
                                      </p:cBhvr>
                                      <p:tavLst>
                                        <p:tav tm="0">
                                          <p:val>
                                            <p:fltVal val="0"/>
                                          </p:val>
                                        </p:tav>
                                        <p:tav tm="100000">
                                          <p:val>
                                            <p:strVal val="#ppt_h"/>
                                          </p:val>
                                        </p:tav>
                                      </p:tavLst>
                                    </p:anim>
                                    <p:animEffect transition="in" filter="fade">
                                      <p:cBhvr>
                                        <p:cTn id="44" dur="500"/>
                                        <p:tgtEl>
                                          <p:spTgt spid="301"/>
                                        </p:tgtEl>
                                      </p:cBhvr>
                                    </p:animEffect>
                                    <p:anim calcmode="lin" valueType="num">
                                      <p:cBhvr>
                                        <p:cTn id="45" dur="500" fill="hold"/>
                                        <p:tgtEl>
                                          <p:spTgt spid="301"/>
                                        </p:tgtEl>
                                        <p:attrNameLst>
                                          <p:attrName>ppt_x</p:attrName>
                                        </p:attrNameLst>
                                      </p:cBhvr>
                                      <p:tavLst>
                                        <p:tav tm="0">
                                          <p:val>
                                            <p:fltVal val="0.5"/>
                                          </p:val>
                                        </p:tav>
                                        <p:tav tm="100000">
                                          <p:val>
                                            <p:strVal val="#ppt_x"/>
                                          </p:val>
                                        </p:tav>
                                      </p:tavLst>
                                    </p:anim>
                                    <p:anim calcmode="lin" valueType="num">
                                      <p:cBhvr>
                                        <p:cTn id="46" dur="500" fill="hold"/>
                                        <p:tgtEl>
                                          <p:spTgt spid="301"/>
                                        </p:tgtEl>
                                        <p:attrNameLst>
                                          <p:attrName>ppt_y</p:attrName>
                                        </p:attrNameLst>
                                      </p:cBhvr>
                                      <p:tavLst>
                                        <p:tav tm="0">
                                          <p:val>
                                            <p:fltVal val="0.5"/>
                                          </p:val>
                                        </p:tav>
                                        <p:tav tm="100000">
                                          <p:val>
                                            <p:strVal val="#ppt_y"/>
                                          </p:val>
                                        </p:tav>
                                      </p:tavLst>
                                    </p:anim>
                                  </p:childTnLst>
                                </p:cTn>
                              </p:par>
                            </p:childTnLst>
                          </p:cTn>
                        </p:par>
                        <p:par>
                          <p:cTn id="47" fill="hold">
                            <p:stCondLst>
                              <p:cond delay="2000"/>
                            </p:stCondLst>
                            <p:childTnLst>
                              <p:par>
                                <p:cTn id="48" presetID="53" presetClass="entr" presetSubtype="52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fltVal val="0.5"/>
                                          </p:val>
                                        </p:tav>
                                        <p:tav tm="100000">
                                          <p:val>
                                            <p:strVal val="#ppt_x"/>
                                          </p:val>
                                        </p:tav>
                                      </p:tavLst>
                                    </p:anim>
                                    <p:anim calcmode="lin" valueType="num">
                                      <p:cBhvr>
                                        <p:cTn id="54" dur="500" fill="hold"/>
                                        <p:tgtEl>
                                          <p:spTgt spid="21"/>
                                        </p:tgtEl>
                                        <p:attrNameLst>
                                          <p:attrName>ppt_y</p:attrName>
                                        </p:attrNameLst>
                                      </p:cBhvr>
                                      <p:tavLst>
                                        <p:tav tm="0">
                                          <p:val>
                                            <p:fltVal val="0.5"/>
                                          </p:val>
                                        </p:tav>
                                        <p:tav tm="100000">
                                          <p:val>
                                            <p:strVal val="#ppt_y"/>
                                          </p:val>
                                        </p:tav>
                                      </p:tavLst>
                                    </p:anim>
                                  </p:childTnLst>
                                </p:cTn>
                              </p:par>
                            </p:childTnLst>
                          </p:cTn>
                        </p:par>
                        <p:par>
                          <p:cTn id="55" fill="hold">
                            <p:stCondLst>
                              <p:cond delay="2500"/>
                            </p:stCondLst>
                            <p:childTnLst>
                              <p:par>
                                <p:cTn id="56" presetID="53" presetClass="entr" presetSubtype="528"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 calcmode="lin" valueType="num">
                                      <p:cBhvr>
                                        <p:cTn id="58" dur="500" fill="hold"/>
                                        <p:tgtEl>
                                          <p:spTgt spid="172"/>
                                        </p:tgtEl>
                                        <p:attrNameLst>
                                          <p:attrName>ppt_w</p:attrName>
                                        </p:attrNameLst>
                                      </p:cBhvr>
                                      <p:tavLst>
                                        <p:tav tm="0">
                                          <p:val>
                                            <p:fltVal val="0"/>
                                          </p:val>
                                        </p:tav>
                                        <p:tav tm="100000">
                                          <p:val>
                                            <p:strVal val="#ppt_w"/>
                                          </p:val>
                                        </p:tav>
                                      </p:tavLst>
                                    </p:anim>
                                    <p:anim calcmode="lin" valueType="num">
                                      <p:cBhvr>
                                        <p:cTn id="59" dur="500" fill="hold"/>
                                        <p:tgtEl>
                                          <p:spTgt spid="172"/>
                                        </p:tgtEl>
                                        <p:attrNameLst>
                                          <p:attrName>ppt_h</p:attrName>
                                        </p:attrNameLst>
                                      </p:cBhvr>
                                      <p:tavLst>
                                        <p:tav tm="0">
                                          <p:val>
                                            <p:fltVal val="0"/>
                                          </p:val>
                                        </p:tav>
                                        <p:tav tm="100000">
                                          <p:val>
                                            <p:strVal val="#ppt_h"/>
                                          </p:val>
                                        </p:tav>
                                      </p:tavLst>
                                    </p:anim>
                                    <p:animEffect transition="in" filter="fade">
                                      <p:cBhvr>
                                        <p:cTn id="60" dur="500"/>
                                        <p:tgtEl>
                                          <p:spTgt spid="172"/>
                                        </p:tgtEl>
                                      </p:cBhvr>
                                    </p:animEffect>
                                    <p:anim calcmode="lin" valueType="num">
                                      <p:cBhvr>
                                        <p:cTn id="61" dur="500" fill="hold"/>
                                        <p:tgtEl>
                                          <p:spTgt spid="172"/>
                                        </p:tgtEl>
                                        <p:attrNameLst>
                                          <p:attrName>ppt_x</p:attrName>
                                        </p:attrNameLst>
                                      </p:cBhvr>
                                      <p:tavLst>
                                        <p:tav tm="0">
                                          <p:val>
                                            <p:fltVal val="0.5"/>
                                          </p:val>
                                        </p:tav>
                                        <p:tav tm="100000">
                                          <p:val>
                                            <p:strVal val="#ppt_x"/>
                                          </p:val>
                                        </p:tav>
                                      </p:tavLst>
                                    </p:anim>
                                    <p:anim calcmode="lin" valueType="num">
                                      <p:cBhvr>
                                        <p:cTn id="62" dur="500" fill="hold"/>
                                        <p:tgtEl>
                                          <p:spTgt spid="172"/>
                                        </p:tgtEl>
                                        <p:attrNameLst>
                                          <p:attrName>ppt_y</p:attrName>
                                        </p:attrNameLst>
                                      </p:cBhvr>
                                      <p:tavLst>
                                        <p:tav tm="0">
                                          <p:val>
                                            <p:fltVal val="0.5"/>
                                          </p:val>
                                        </p:tav>
                                        <p:tav tm="100000">
                                          <p:val>
                                            <p:strVal val="#ppt_y"/>
                                          </p:val>
                                        </p:tav>
                                      </p:tavLst>
                                    </p:anim>
                                  </p:childTnLst>
                                </p:cTn>
                              </p:par>
                            </p:childTnLst>
                          </p:cTn>
                        </p:par>
                        <p:par>
                          <p:cTn id="63" fill="hold">
                            <p:stCondLst>
                              <p:cond delay="3000"/>
                            </p:stCondLst>
                            <p:childTnLst>
                              <p:par>
                                <p:cTn id="64" presetID="53" presetClass="entr" presetSubtype="528" fill="hold" grpId="0" nodeType="afterEffect">
                                  <p:stCondLst>
                                    <p:cond delay="0"/>
                                  </p:stCondLst>
                                  <p:childTnLst>
                                    <p:set>
                                      <p:cBhvr>
                                        <p:cTn id="65" dur="1" fill="hold">
                                          <p:stCondLst>
                                            <p:cond delay="0"/>
                                          </p:stCondLst>
                                        </p:cTn>
                                        <p:tgtEl>
                                          <p:spTgt spid="305"/>
                                        </p:tgtEl>
                                        <p:attrNameLst>
                                          <p:attrName>style.visibility</p:attrName>
                                        </p:attrNameLst>
                                      </p:cBhvr>
                                      <p:to>
                                        <p:strVal val="visible"/>
                                      </p:to>
                                    </p:set>
                                    <p:anim calcmode="lin" valueType="num">
                                      <p:cBhvr>
                                        <p:cTn id="66" dur="500" fill="hold"/>
                                        <p:tgtEl>
                                          <p:spTgt spid="305"/>
                                        </p:tgtEl>
                                        <p:attrNameLst>
                                          <p:attrName>ppt_w</p:attrName>
                                        </p:attrNameLst>
                                      </p:cBhvr>
                                      <p:tavLst>
                                        <p:tav tm="0">
                                          <p:val>
                                            <p:fltVal val="0"/>
                                          </p:val>
                                        </p:tav>
                                        <p:tav tm="100000">
                                          <p:val>
                                            <p:strVal val="#ppt_w"/>
                                          </p:val>
                                        </p:tav>
                                      </p:tavLst>
                                    </p:anim>
                                    <p:anim calcmode="lin" valueType="num">
                                      <p:cBhvr>
                                        <p:cTn id="67" dur="500" fill="hold"/>
                                        <p:tgtEl>
                                          <p:spTgt spid="305"/>
                                        </p:tgtEl>
                                        <p:attrNameLst>
                                          <p:attrName>ppt_h</p:attrName>
                                        </p:attrNameLst>
                                      </p:cBhvr>
                                      <p:tavLst>
                                        <p:tav tm="0">
                                          <p:val>
                                            <p:fltVal val="0"/>
                                          </p:val>
                                        </p:tav>
                                        <p:tav tm="100000">
                                          <p:val>
                                            <p:strVal val="#ppt_h"/>
                                          </p:val>
                                        </p:tav>
                                      </p:tavLst>
                                    </p:anim>
                                    <p:animEffect transition="in" filter="fade">
                                      <p:cBhvr>
                                        <p:cTn id="68" dur="500"/>
                                        <p:tgtEl>
                                          <p:spTgt spid="305"/>
                                        </p:tgtEl>
                                      </p:cBhvr>
                                    </p:animEffect>
                                    <p:anim calcmode="lin" valueType="num">
                                      <p:cBhvr>
                                        <p:cTn id="69" dur="500" fill="hold"/>
                                        <p:tgtEl>
                                          <p:spTgt spid="305"/>
                                        </p:tgtEl>
                                        <p:attrNameLst>
                                          <p:attrName>ppt_x</p:attrName>
                                        </p:attrNameLst>
                                      </p:cBhvr>
                                      <p:tavLst>
                                        <p:tav tm="0">
                                          <p:val>
                                            <p:fltVal val="0.5"/>
                                          </p:val>
                                        </p:tav>
                                        <p:tav tm="100000">
                                          <p:val>
                                            <p:strVal val="#ppt_x"/>
                                          </p:val>
                                        </p:tav>
                                      </p:tavLst>
                                    </p:anim>
                                    <p:anim calcmode="lin" valueType="num">
                                      <p:cBhvr>
                                        <p:cTn id="70" dur="500" fill="hold"/>
                                        <p:tgtEl>
                                          <p:spTgt spid="305"/>
                                        </p:tgtEl>
                                        <p:attrNameLst>
                                          <p:attrName>ppt_y</p:attrName>
                                        </p:attrNameLst>
                                      </p:cBhvr>
                                      <p:tavLst>
                                        <p:tav tm="0">
                                          <p:val>
                                            <p:fltVal val="0.5"/>
                                          </p:val>
                                        </p:tav>
                                        <p:tav tm="100000">
                                          <p:val>
                                            <p:strVal val="#ppt_y"/>
                                          </p:val>
                                        </p:tav>
                                      </p:tavLst>
                                    </p:anim>
                                  </p:childTnLst>
                                </p:cTn>
                              </p:par>
                            </p:childTnLst>
                          </p:cTn>
                        </p:par>
                        <p:par>
                          <p:cTn id="71" fill="hold">
                            <p:stCondLst>
                              <p:cond delay="3500"/>
                            </p:stCondLst>
                            <p:childTnLst>
                              <p:par>
                                <p:cTn id="72" presetID="53" presetClass="entr" presetSubtype="528" fill="hold" nodeType="after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childTnLst>
                          </p:cTn>
                        </p:par>
                        <p:par>
                          <p:cTn id="79" fill="hold">
                            <p:stCondLst>
                              <p:cond delay="4000"/>
                            </p:stCondLst>
                            <p:childTnLst>
                              <p:par>
                                <p:cTn id="80" presetID="53" presetClass="entr" presetSubtype="528" fill="hold" grpId="0" nodeType="afterEffect">
                                  <p:stCondLst>
                                    <p:cond delay="0"/>
                                  </p:stCondLst>
                                  <p:childTnLst>
                                    <p:set>
                                      <p:cBhvr>
                                        <p:cTn id="81" dur="1" fill="hold">
                                          <p:stCondLst>
                                            <p:cond delay="0"/>
                                          </p:stCondLst>
                                        </p:cTn>
                                        <p:tgtEl>
                                          <p:spTgt spid="67"/>
                                        </p:tgtEl>
                                        <p:attrNameLst>
                                          <p:attrName>style.visibility</p:attrName>
                                        </p:attrNameLst>
                                      </p:cBhvr>
                                      <p:to>
                                        <p:strVal val="visible"/>
                                      </p:to>
                                    </p:set>
                                    <p:anim calcmode="lin" valueType="num">
                                      <p:cBhvr>
                                        <p:cTn id="82" dur="500" fill="hold"/>
                                        <p:tgtEl>
                                          <p:spTgt spid="67"/>
                                        </p:tgtEl>
                                        <p:attrNameLst>
                                          <p:attrName>ppt_w</p:attrName>
                                        </p:attrNameLst>
                                      </p:cBhvr>
                                      <p:tavLst>
                                        <p:tav tm="0">
                                          <p:val>
                                            <p:fltVal val="0"/>
                                          </p:val>
                                        </p:tav>
                                        <p:tav tm="100000">
                                          <p:val>
                                            <p:strVal val="#ppt_w"/>
                                          </p:val>
                                        </p:tav>
                                      </p:tavLst>
                                    </p:anim>
                                    <p:anim calcmode="lin" valueType="num">
                                      <p:cBhvr>
                                        <p:cTn id="83" dur="500" fill="hold"/>
                                        <p:tgtEl>
                                          <p:spTgt spid="67"/>
                                        </p:tgtEl>
                                        <p:attrNameLst>
                                          <p:attrName>ppt_h</p:attrName>
                                        </p:attrNameLst>
                                      </p:cBhvr>
                                      <p:tavLst>
                                        <p:tav tm="0">
                                          <p:val>
                                            <p:fltVal val="0"/>
                                          </p:val>
                                        </p:tav>
                                        <p:tav tm="100000">
                                          <p:val>
                                            <p:strVal val="#ppt_h"/>
                                          </p:val>
                                        </p:tav>
                                      </p:tavLst>
                                    </p:anim>
                                    <p:animEffect transition="in" filter="fade">
                                      <p:cBhvr>
                                        <p:cTn id="84" dur="500"/>
                                        <p:tgtEl>
                                          <p:spTgt spid="67"/>
                                        </p:tgtEl>
                                      </p:cBhvr>
                                    </p:animEffect>
                                    <p:anim calcmode="lin" valueType="num">
                                      <p:cBhvr>
                                        <p:cTn id="85" dur="500" fill="hold"/>
                                        <p:tgtEl>
                                          <p:spTgt spid="67"/>
                                        </p:tgtEl>
                                        <p:attrNameLst>
                                          <p:attrName>ppt_x</p:attrName>
                                        </p:attrNameLst>
                                      </p:cBhvr>
                                      <p:tavLst>
                                        <p:tav tm="0">
                                          <p:val>
                                            <p:fltVal val="0.5"/>
                                          </p:val>
                                        </p:tav>
                                        <p:tav tm="100000">
                                          <p:val>
                                            <p:strVal val="#ppt_x"/>
                                          </p:val>
                                        </p:tav>
                                      </p:tavLst>
                                    </p:anim>
                                    <p:anim calcmode="lin" valueType="num">
                                      <p:cBhvr>
                                        <p:cTn id="86" dur="500" fill="hold"/>
                                        <p:tgtEl>
                                          <p:spTgt spid="67"/>
                                        </p:tgtEl>
                                        <p:attrNameLst>
                                          <p:attrName>ppt_y</p:attrName>
                                        </p:attrNameLst>
                                      </p:cBhvr>
                                      <p:tavLst>
                                        <p:tav tm="0">
                                          <p:val>
                                            <p:fltVal val="0.5"/>
                                          </p:val>
                                        </p:tav>
                                        <p:tav tm="100000">
                                          <p:val>
                                            <p:strVal val="#ppt_y"/>
                                          </p:val>
                                        </p:tav>
                                      </p:tavLst>
                                    </p:anim>
                                  </p:childTnLst>
                                </p:cTn>
                              </p:par>
                            </p:childTnLst>
                          </p:cTn>
                        </p:par>
                        <p:par>
                          <p:cTn id="87" fill="hold">
                            <p:stCondLst>
                              <p:cond delay="4500"/>
                            </p:stCondLst>
                            <p:childTnLst>
                              <p:par>
                                <p:cTn id="88" presetID="53" presetClass="entr" presetSubtype="528" fill="hold" grpId="0" nodeType="afterEffect">
                                  <p:stCondLst>
                                    <p:cond delay="0"/>
                                  </p:stCondLst>
                                  <p:childTnLst>
                                    <p:set>
                                      <p:cBhvr>
                                        <p:cTn id="89" dur="1" fill="hold">
                                          <p:stCondLst>
                                            <p:cond delay="0"/>
                                          </p:stCondLst>
                                        </p:cTn>
                                        <p:tgtEl>
                                          <p:spTgt spid="304"/>
                                        </p:tgtEl>
                                        <p:attrNameLst>
                                          <p:attrName>style.visibility</p:attrName>
                                        </p:attrNameLst>
                                      </p:cBhvr>
                                      <p:to>
                                        <p:strVal val="visible"/>
                                      </p:to>
                                    </p:set>
                                    <p:anim calcmode="lin" valueType="num">
                                      <p:cBhvr>
                                        <p:cTn id="90" dur="500" fill="hold"/>
                                        <p:tgtEl>
                                          <p:spTgt spid="304"/>
                                        </p:tgtEl>
                                        <p:attrNameLst>
                                          <p:attrName>ppt_w</p:attrName>
                                        </p:attrNameLst>
                                      </p:cBhvr>
                                      <p:tavLst>
                                        <p:tav tm="0">
                                          <p:val>
                                            <p:fltVal val="0"/>
                                          </p:val>
                                        </p:tav>
                                        <p:tav tm="100000">
                                          <p:val>
                                            <p:strVal val="#ppt_w"/>
                                          </p:val>
                                        </p:tav>
                                      </p:tavLst>
                                    </p:anim>
                                    <p:anim calcmode="lin" valueType="num">
                                      <p:cBhvr>
                                        <p:cTn id="91" dur="500" fill="hold"/>
                                        <p:tgtEl>
                                          <p:spTgt spid="304"/>
                                        </p:tgtEl>
                                        <p:attrNameLst>
                                          <p:attrName>ppt_h</p:attrName>
                                        </p:attrNameLst>
                                      </p:cBhvr>
                                      <p:tavLst>
                                        <p:tav tm="0">
                                          <p:val>
                                            <p:fltVal val="0"/>
                                          </p:val>
                                        </p:tav>
                                        <p:tav tm="100000">
                                          <p:val>
                                            <p:strVal val="#ppt_h"/>
                                          </p:val>
                                        </p:tav>
                                      </p:tavLst>
                                    </p:anim>
                                    <p:animEffect transition="in" filter="fade">
                                      <p:cBhvr>
                                        <p:cTn id="92" dur="500"/>
                                        <p:tgtEl>
                                          <p:spTgt spid="304"/>
                                        </p:tgtEl>
                                      </p:cBhvr>
                                    </p:animEffect>
                                    <p:anim calcmode="lin" valueType="num">
                                      <p:cBhvr>
                                        <p:cTn id="93" dur="500" fill="hold"/>
                                        <p:tgtEl>
                                          <p:spTgt spid="304"/>
                                        </p:tgtEl>
                                        <p:attrNameLst>
                                          <p:attrName>ppt_x</p:attrName>
                                        </p:attrNameLst>
                                      </p:cBhvr>
                                      <p:tavLst>
                                        <p:tav tm="0">
                                          <p:val>
                                            <p:fltVal val="0.5"/>
                                          </p:val>
                                        </p:tav>
                                        <p:tav tm="100000">
                                          <p:val>
                                            <p:strVal val="#ppt_x"/>
                                          </p:val>
                                        </p:tav>
                                      </p:tavLst>
                                    </p:anim>
                                    <p:anim calcmode="lin" valueType="num">
                                      <p:cBhvr>
                                        <p:cTn id="94" dur="500" fill="hold"/>
                                        <p:tgtEl>
                                          <p:spTgt spid="304"/>
                                        </p:tgtEl>
                                        <p:attrNameLst>
                                          <p:attrName>ppt_y</p:attrName>
                                        </p:attrNameLst>
                                      </p:cBhvr>
                                      <p:tavLst>
                                        <p:tav tm="0">
                                          <p:val>
                                            <p:fltVal val="0.5"/>
                                          </p:val>
                                        </p:tav>
                                        <p:tav tm="100000">
                                          <p:val>
                                            <p:strVal val="#ppt_y"/>
                                          </p:val>
                                        </p:tav>
                                      </p:tavLst>
                                    </p:anim>
                                  </p:childTnLst>
                                </p:cTn>
                              </p:par>
                            </p:childTnLst>
                          </p:cTn>
                        </p:par>
                        <p:par>
                          <p:cTn id="95" fill="hold">
                            <p:stCondLst>
                              <p:cond delay="5000"/>
                            </p:stCondLst>
                            <p:childTnLst>
                              <p:par>
                                <p:cTn id="96" presetID="53" presetClass="entr" presetSubtype="528" fill="hold" nodeType="after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anim calcmode="lin" valueType="num">
                                      <p:cBhvr>
                                        <p:cTn id="101" dur="500" fill="hold"/>
                                        <p:tgtEl>
                                          <p:spTgt spid="25"/>
                                        </p:tgtEl>
                                        <p:attrNameLst>
                                          <p:attrName>ppt_x</p:attrName>
                                        </p:attrNameLst>
                                      </p:cBhvr>
                                      <p:tavLst>
                                        <p:tav tm="0">
                                          <p:val>
                                            <p:fltVal val="0.5"/>
                                          </p:val>
                                        </p:tav>
                                        <p:tav tm="100000">
                                          <p:val>
                                            <p:strVal val="#ppt_x"/>
                                          </p:val>
                                        </p:tav>
                                      </p:tavLst>
                                    </p:anim>
                                    <p:anim calcmode="lin" valueType="num">
                                      <p:cBhvr>
                                        <p:cTn id="102" dur="500" fill="hold"/>
                                        <p:tgtEl>
                                          <p:spTgt spid="25"/>
                                        </p:tgtEl>
                                        <p:attrNameLst>
                                          <p:attrName>ppt_y</p:attrName>
                                        </p:attrNameLst>
                                      </p:cBhvr>
                                      <p:tavLst>
                                        <p:tav tm="0">
                                          <p:val>
                                            <p:fltVal val="0.5"/>
                                          </p:val>
                                        </p:tav>
                                        <p:tav tm="100000">
                                          <p:val>
                                            <p:strVal val="#ppt_y"/>
                                          </p:val>
                                        </p:tav>
                                      </p:tavLst>
                                    </p:anim>
                                  </p:childTnLst>
                                </p:cTn>
                              </p:par>
                            </p:childTnLst>
                          </p:cTn>
                        </p:par>
                        <p:par>
                          <p:cTn id="103" fill="hold">
                            <p:stCondLst>
                              <p:cond delay="5500"/>
                            </p:stCondLst>
                            <p:childTnLst>
                              <p:par>
                                <p:cTn id="104" presetID="53" presetClass="entr" presetSubtype="528" fill="hold" grpId="0" nodeType="afterEffect">
                                  <p:stCondLst>
                                    <p:cond delay="0"/>
                                  </p:stCondLst>
                                  <p:childTnLst>
                                    <p:set>
                                      <p:cBhvr>
                                        <p:cTn id="105" dur="1" fill="hold">
                                          <p:stCondLst>
                                            <p:cond delay="0"/>
                                          </p:stCondLst>
                                        </p:cTn>
                                        <p:tgtEl>
                                          <p:spTgt spid="276"/>
                                        </p:tgtEl>
                                        <p:attrNameLst>
                                          <p:attrName>style.visibility</p:attrName>
                                        </p:attrNameLst>
                                      </p:cBhvr>
                                      <p:to>
                                        <p:strVal val="visible"/>
                                      </p:to>
                                    </p:set>
                                    <p:anim calcmode="lin" valueType="num">
                                      <p:cBhvr>
                                        <p:cTn id="106" dur="500" fill="hold"/>
                                        <p:tgtEl>
                                          <p:spTgt spid="276"/>
                                        </p:tgtEl>
                                        <p:attrNameLst>
                                          <p:attrName>ppt_w</p:attrName>
                                        </p:attrNameLst>
                                      </p:cBhvr>
                                      <p:tavLst>
                                        <p:tav tm="0">
                                          <p:val>
                                            <p:fltVal val="0"/>
                                          </p:val>
                                        </p:tav>
                                        <p:tav tm="100000">
                                          <p:val>
                                            <p:strVal val="#ppt_w"/>
                                          </p:val>
                                        </p:tav>
                                      </p:tavLst>
                                    </p:anim>
                                    <p:anim calcmode="lin" valueType="num">
                                      <p:cBhvr>
                                        <p:cTn id="107" dur="500" fill="hold"/>
                                        <p:tgtEl>
                                          <p:spTgt spid="276"/>
                                        </p:tgtEl>
                                        <p:attrNameLst>
                                          <p:attrName>ppt_h</p:attrName>
                                        </p:attrNameLst>
                                      </p:cBhvr>
                                      <p:tavLst>
                                        <p:tav tm="0">
                                          <p:val>
                                            <p:fltVal val="0"/>
                                          </p:val>
                                        </p:tav>
                                        <p:tav tm="100000">
                                          <p:val>
                                            <p:strVal val="#ppt_h"/>
                                          </p:val>
                                        </p:tav>
                                      </p:tavLst>
                                    </p:anim>
                                    <p:animEffect transition="in" filter="fade">
                                      <p:cBhvr>
                                        <p:cTn id="108" dur="500"/>
                                        <p:tgtEl>
                                          <p:spTgt spid="276"/>
                                        </p:tgtEl>
                                      </p:cBhvr>
                                    </p:animEffect>
                                    <p:anim calcmode="lin" valueType="num">
                                      <p:cBhvr>
                                        <p:cTn id="109" dur="500" fill="hold"/>
                                        <p:tgtEl>
                                          <p:spTgt spid="276"/>
                                        </p:tgtEl>
                                        <p:attrNameLst>
                                          <p:attrName>ppt_x</p:attrName>
                                        </p:attrNameLst>
                                      </p:cBhvr>
                                      <p:tavLst>
                                        <p:tav tm="0">
                                          <p:val>
                                            <p:fltVal val="0.5"/>
                                          </p:val>
                                        </p:tav>
                                        <p:tav tm="100000">
                                          <p:val>
                                            <p:strVal val="#ppt_x"/>
                                          </p:val>
                                        </p:tav>
                                      </p:tavLst>
                                    </p:anim>
                                    <p:anim calcmode="lin" valueType="num">
                                      <p:cBhvr>
                                        <p:cTn id="110" dur="500" fill="hold"/>
                                        <p:tgtEl>
                                          <p:spTgt spid="276"/>
                                        </p:tgtEl>
                                        <p:attrNameLst>
                                          <p:attrName>ppt_y</p:attrName>
                                        </p:attrNameLst>
                                      </p:cBhvr>
                                      <p:tavLst>
                                        <p:tav tm="0">
                                          <p:val>
                                            <p:fltVal val="0.5"/>
                                          </p:val>
                                        </p:tav>
                                        <p:tav tm="100000">
                                          <p:val>
                                            <p:strVal val="#ppt_y"/>
                                          </p:val>
                                        </p:tav>
                                      </p:tavLst>
                                    </p:anim>
                                  </p:childTnLst>
                                </p:cTn>
                              </p:par>
                            </p:childTnLst>
                          </p:cTn>
                        </p:par>
                        <p:par>
                          <p:cTn id="111" fill="hold">
                            <p:stCondLst>
                              <p:cond delay="6000"/>
                            </p:stCondLst>
                            <p:childTnLst>
                              <p:par>
                                <p:cTn id="112" presetID="53" presetClass="entr" presetSubtype="528" fill="hold" grpId="0" nodeType="afterEffect">
                                  <p:stCondLst>
                                    <p:cond delay="0"/>
                                  </p:stCondLst>
                                  <p:childTnLst>
                                    <p:set>
                                      <p:cBhvr>
                                        <p:cTn id="113" dur="1" fill="hold">
                                          <p:stCondLst>
                                            <p:cond delay="0"/>
                                          </p:stCondLst>
                                        </p:cTn>
                                        <p:tgtEl>
                                          <p:spTgt spid="302"/>
                                        </p:tgtEl>
                                        <p:attrNameLst>
                                          <p:attrName>style.visibility</p:attrName>
                                        </p:attrNameLst>
                                      </p:cBhvr>
                                      <p:to>
                                        <p:strVal val="visible"/>
                                      </p:to>
                                    </p:set>
                                    <p:anim calcmode="lin" valueType="num">
                                      <p:cBhvr>
                                        <p:cTn id="114" dur="500" fill="hold"/>
                                        <p:tgtEl>
                                          <p:spTgt spid="302"/>
                                        </p:tgtEl>
                                        <p:attrNameLst>
                                          <p:attrName>ppt_w</p:attrName>
                                        </p:attrNameLst>
                                      </p:cBhvr>
                                      <p:tavLst>
                                        <p:tav tm="0">
                                          <p:val>
                                            <p:fltVal val="0"/>
                                          </p:val>
                                        </p:tav>
                                        <p:tav tm="100000">
                                          <p:val>
                                            <p:strVal val="#ppt_w"/>
                                          </p:val>
                                        </p:tav>
                                      </p:tavLst>
                                    </p:anim>
                                    <p:anim calcmode="lin" valueType="num">
                                      <p:cBhvr>
                                        <p:cTn id="115" dur="500" fill="hold"/>
                                        <p:tgtEl>
                                          <p:spTgt spid="302"/>
                                        </p:tgtEl>
                                        <p:attrNameLst>
                                          <p:attrName>ppt_h</p:attrName>
                                        </p:attrNameLst>
                                      </p:cBhvr>
                                      <p:tavLst>
                                        <p:tav tm="0">
                                          <p:val>
                                            <p:fltVal val="0"/>
                                          </p:val>
                                        </p:tav>
                                        <p:tav tm="100000">
                                          <p:val>
                                            <p:strVal val="#ppt_h"/>
                                          </p:val>
                                        </p:tav>
                                      </p:tavLst>
                                    </p:anim>
                                    <p:animEffect transition="in" filter="fade">
                                      <p:cBhvr>
                                        <p:cTn id="116" dur="500"/>
                                        <p:tgtEl>
                                          <p:spTgt spid="302"/>
                                        </p:tgtEl>
                                      </p:cBhvr>
                                    </p:animEffect>
                                    <p:anim calcmode="lin" valueType="num">
                                      <p:cBhvr>
                                        <p:cTn id="117" dur="500" fill="hold"/>
                                        <p:tgtEl>
                                          <p:spTgt spid="302"/>
                                        </p:tgtEl>
                                        <p:attrNameLst>
                                          <p:attrName>ppt_x</p:attrName>
                                        </p:attrNameLst>
                                      </p:cBhvr>
                                      <p:tavLst>
                                        <p:tav tm="0">
                                          <p:val>
                                            <p:fltVal val="0.5"/>
                                          </p:val>
                                        </p:tav>
                                        <p:tav tm="100000">
                                          <p:val>
                                            <p:strVal val="#ppt_x"/>
                                          </p:val>
                                        </p:tav>
                                      </p:tavLst>
                                    </p:anim>
                                    <p:anim calcmode="lin" valueType="num">
                                      <p:cBhvr>
                                        <p:cTn id="118" dur="500" fill="hold"/>
                                        <p:tgtEl>
                                          <p:spTgt spid="302"/>
                                        </p:tgtEl>
                                        <p:attrNameLst>
                                          <p:attrName>ppt_y</p:attrName>
                                        </p:attrNameLst>
                                      </p:cBhvr>
                                      <p:tavLst>
                                        <p:tav tm="0">
                                          <p:val>
                                            <p:fltVal val="0.5"/>
                                          </p:val>
                                        </p:tav>
                                        <p:tav tm="100000">
                                          <p:val>
                                            <p:strVal val="#ppt_y"/>
                                          </p:val>
                                        </p:tav>
                                      </p:tavLst>
                                    </p:anim>
                                  </p:childTnLst>
                                </p:cTn>
                              </p:par>
                            </p:childTnLst>
                          </p:cTn>
                        </p:par>
                        <p:par>
                          <p:cTn id="119" fill="hold">
                            <p:stCondLst>
                              <p:cond delay="6500"/>
                            </p:stCondLst>
                            <p:childTnLst>
                              <p:par>
                                <p:cTn id="120" presetID="53" presetClass="entr" presetSubtype="528" fill="hold" nodeType="afterEffect">
                                  <p:stCondLst>
                                    <p:cond delay="0"/>
                                  </p:stCondLst>
                                  <p:childTnLst>
                                    <p:set>
                                      <p:cBhvr>
                                        <p:cTn id="121" dur="1" fill="hold">
                                          <p:stCondLst>
                                            <p:cond delay="0"/>
                                          </p:stCondLst>
                                        </p:cTn>
                                        <p:tgtEl>
                                          <p:spTgt spid="26"/>
                                        </p:tgtEl>
                                        <p:attrNameLst>
                                          <p:attrName>style.visibility</p:attrName>
                                        </p:attrNameLst>
                                      </p:cBhvr>
                                      <p:to>
                                        <p:strVal val="visible"/>
                                      </p:to>
                                    </p:set>
                                    <p:anim calcmode="lin" valueType="num">
                                      <p:cBhvr>
                                        <p:cTn id="122" dur="500" fill="hold"/>
                                        <p:tgtEl>
                                          <p:spTgt spid="26"/>
                                        </p:tgtEl>
                                        <p:attrNameLst>
                                          <p:attrName>ppt_w</p:attrName>
                                        </p:attrNameLst>
                                      </p:cBhvr>
                                      <p:tavLst>
                                        <p:tav tm="0">
                                          <p:val>
                                            <p:fltVal val="0"/>
                                          </p:val>
                                        </p:tav>
                                        <p:tav tm="100000">
                                          <p:val>
                                            <p:strVal val="#ppt_w"/>
                                          </p:val>
                                        </p:tav>
                                      </p:tavLst>
                                    </p:anim>
                                    <p:anim calcmode="lin" valueType="num">
                                      <p:cBhvr>
                                        <p:cTn id="123" dur="500" fill="hold"/>
                                        <p:tgtEl>
                                          <p:spTgt spid="26"/>
                                        </p:tgtEl>
                                        <p:attrNameLst>
                                          <p:attrName>ppt_h</p:attrName>
                                        </p:attrNameLst>
                                      </p:cBhvr>
                                      <p:tavLst>
                                        <p:tav tm="0">
                                          <p:val>
                                            <p:fltVal val="0"/>
                                          </p:val>
                                        </p:tav>
                                        <p:tav tm="100000">
                                          <p:val>
                                            <p:strVal val="#ppt_h"/>
                                          </p:val>
                                        </p:tav>
                                      </p:tavLst>
                                    </p:anim>
                                    <p:animEffect transition="in" filter="fade">
                                      <p:cBhvr>
                                        <p:cTn id="124" dur="500"/>
                                        <p:tgtEl>
                                          <p:spTgt spid="26"/>
                                        </p:tgtEl>
                                      </p:cBhvr>
                                    </p:animEffect>
                                    <p:anim calcmode="lin" valueType="num">
                                      <p:cBhvr>
                                        <p:cTn id="125" dur="500" fill="hold"/>
                                        <p:tgtEl>
                                          <p:spTgt spid="26"/>
                                        </p:tgtEl>
                                        <p:attrNameLst>
                                          <p:attrName>ppt_x</p:attrName>
                                        </p:attrNameLst>
                                      </p:cBhvr>
                                      <p:tavLst>
                                        <p:tav tm="0">
                                          <p:val>
                                            <p:fltVal val="0.5"/>
                                          </p:val>
                                        </p:tav>
                                        <p:tav tm="100000">
                                          <p:val>
                                            <p:strVal val="#ppt_x"/>
                                          </p:val>
                                        </p:tav>
                                      </p:tavLst>
                                    </p:anim>
                                    <p:anim calcmode="lin" valueType="num">
                                      <p:cBhvr>
                                        <p:cTn id="126" dur="500" fill="hold"/>
                                        <p:tgtEl>
                                          <p:spTgt spid="26"/>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grpId="0" nodeType="afterEffect">
                                  <p:stCondLst>
                                    <p:cond delay="0"/>
                                  </p:stCondLst>
                                  <p:childTnLst>
                                    <p:set>
                                      <p:cBhvr>
                                        <p:cTn id="129" dur="1" fill="hold">
                                          <p:stCondLst>
                                            <p:cond delay="0"/>
                                          </p:stCondLst>
                                        </p:cTn>
                                        <p:tgtEl>
                                          <p:spTgt spid="250"/>
                                        </p:tgtEl>
                                        <p:attrNameLst>
                                          <p:attrName>style.visibility</p:attrName>
                                        </p:attrNameLst>
                                      </p:cBhvr>
                                      <p:to>
                                        <p:strVal val="visible"/>
                                      </p:to>
                                    </p:set>
                                    <p:anim calcmode="lin" valueType="num">
                                      <p:cBhvr>
                                        <p:cTn id="130" dur="500" fill="hold"/>
                                        <p:tgtEl>
                                          <p:spTgt spid="250"/>
                                        </p:tgtEl>
                                        <p:attrNameLst>
                                          <p:attrName>ppt_w</p:attrName>
                                        </p:attrNameLst>
                                      </p:cBhvr>
                                      <p:tavLst>
                                        <p:tav tm="0">
                                          <p:val>
                                            <p:fltVal val="0"/>
                                          </p:val>
                                        </p:tav>
                                        <p:tav tm="100000">
                                          <p:val>
                                            <p:strVal val="#ppt_w"/>
                                          </p:val>
                                        </p:tav>
                                      </p:tavLst>
                                    </p:anim>
                                    <p:anim calcmode="lin" valueType="num">
                                      <p:cBhvr>
                                        <p:cTn id="131" dur="500" fill="hold"/>
                                        <p:tgtEl>
                                          <p:spTgt spid="250"/>
                                        </p:tgtEl>
                                        <p:attrNameLst>
                                          <p:attrName>ppt_h</p:attrName>
                                        </p:attrNameLst>
                                      </p:cBhvr>
                                      <p:tavLst>
                                        <p:tav tm="0">
                                          <p:val>
                                            <p:fltVal val="0"/>
                                          </p:val>
                                        </p:tav>
                                        <p:tav tm="100000">
                                          <p:val>
                                            <p:strVal val="#ppt_h"/>
                                          </p:val>
                                        </p:tav>
                                      </p:tavLst>
                                    </p:anim>
                                    <p:animEffect transition="in" filter="fade">
                                      <p:cBhvr>
                                        <p:cTn id="132" dur="500"/>
                                        <p:tgtEl>
                                          <p:spTgt spid="250"/>
                                        </p:tgtEl>
                                      </p:cBhvr>
                                    </p:animEffect>
                                    <p:anim calcmode="lin" valueType="num">
                                      <p:cBhvr>
                                        <p:cTn id="133" dur="500" fill="hold"/>
                                        <p:tgtEl>
                                          <p:spTgt spid="250"/>
                                        </p:tgtEl>
                                        <p:attrNameLst>
                                          <p:attrName>ppt_x</p:attrName>
                                        </p:attrNameLst>
                                      </p:cBhvr>
                                      <p:tavLst>
                                        <p:tav tm="0">
                                          <p:val>
                                            <p:fltVal val="0.5"/>
                                          </p:val>
                                        </p:tav>
                                        <p:tav tm="100000">
                                          <p:val>
                                            <p:strVal val="#ppt_x"/>
                                          </p:val>
                                        </p:tav>
                                      </p:tavLst>
                                    </p:anim>
                                    <p:anim calcmode="lin" valueType="num">
                                      <p:cBhvr>
                                        <p:cTn id="134" dur="500" fill="hold"/>
                                        <p:tgtEl>
                                          <p:spTgt spid="25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528" fill="hold" grpId="0" nodeType="afterEffect">
                                  <p:stCondLst>
                                    <p:cond delay="0"/>
                                  </p:stCondLst>
                                  <p:childTnLst>
                                    <p:set>
                                      <p:cBhvr>
                                        <p:cTn id="137" dur="1" fill="hold">
                                          <p:stCondLst>
                                            <p:cond delay="0"/>
                                          </p:stCondLst>
                                        </p:cTn>
                                        <p:tgtEl>
                                          <p:spTgt spid="306"/>
                                        </p:tgtEl>
                                        <p:attrNameLst>
                                          <p:attrName>style.visibility</p:attrName>
                                        </p:attrNameLst>
                                      </p:cBhvr>
                                      <p:to>
                                        <p:strVal val="visible"/>
                                      </p:to>
                                    </p:set>
                                    <p:anim calcmode="lin" valueType="num">
                                      <p:cBhvr>
                                        <p:cTn id="138" dur="500" fill="hold"/>
                                        <p:tgtEl>
                                          <p:spTgt spid="306"/>
                                        </p:tgtEl>
                                        <p:attrNameLst>
                                          <p:attrName>ppt_w</p:attrName>
                                        </p:attrNameLst>
                                      </p:cBhvr>
                                      <p:tavLst>
                                        <p:tav tm="0">
                                          <p:val>
                                            <p:fltVal val="0"/>
                                          </p:val>
                                        </p:tav>
                                        <p:tav tm="100000">
                                          <p:val>
                                            <p:strVal val="#ppt_w"/>
                                          </p:val>
                                        </p:tav>
                                      </p:tavLst>
                                    </p:anim>
                                    <p:anim calcmode="lin" valueType="num">
                                      <p:cBhvr>
                                        <p:cTn id="139" dur="500" fill="hold"/>
                                        <p:tgtEl>
                                          <p:spTgt spid="306"/>
                                        </p:tgtEl>
                                        <p:attrNameLst>
                                          <p:attrName>ppt_h</p:attrName>
                                        </p:attrNameLst>
                                      </p:cBhvr>
                                      <p:tavLst>
                                        <p:tav tm="0">
                                          <p:val>
                                            <p:fltVal val="0"/>
                                          </p:val>
                                        </p:tav>
                                        <p:tav tm="100000">
                                          <p:val>
                                            <p:strVal val="#ppt_h"/>
                                          </p:val>
                                        </p:tav>
                                      </p:tavLst>
                                    </p:anim>
                                    <p:animEffect transition="in" filter="fade">
                                      <p:cBhvr>
                                        <p:cTn id="140" dur="500"/>
                                        <p:tgtEl>
                                          <p:spTgt spid="306"/>
                                        </p:tgtEl>
                                      </p:cBhvr>
                                    </p:animEffect>
                                    <p:anim calcmode="lin" valueType="num">
                                      <p:cBhvr>
                                        <p:cTn id="141" dur="500" fill="hold"/>
                                        <p:tgtEl>
                                          <p:spTgt spid="306"/>
                                        </p:tgtEl>
                                        <p:attrNameLst>
                                          <p:attrName>ppt_x</p:attrName>
                                        </p:attrNameLst>
                                      </p:cBhvr>
                                      <p:tavLst>
                                        <p:tav tm="0">
                                          <p:val>
                                            <p:fltVal val="0.5"/>
                                          </p:val>
                                        </p:tav>
                                        <p:tav tm="100000">
                                          <p:val>
                                            <p:strVal val="#ppt_x"/>
                                          </p:val>
                                        </p:tav>
                                      </p:tavLst>
                                    </p:anim>
                                    <p:anim calcmode="lin" valueType="num">
                                      <p:cBhvr>
                                        <p:cTn id="142" dur="500" fill="hold"/>
                                        <p:tgtEl>
                                          <p:spTgt spid="306"/>
                                        </p:tgtEl>
                                        <p:attrNameLst>
                                          <p:attrName>ppt_y</p:attrName>
                                        </p:attrNameLst>
                                      </p:cBhvr>
                                      <p:tavLst>
                                        <p:tav tm="0">
                                          <p:val>
                                            <p:fltVal val="0.5"/>
                                          </p:val>
                                        </p:tav>
                                        <p:tav tm="100000">
                                          <p:val>
                                            <p:strVal val="#ppt_y"/>
                                          </p:val>
                                        </p:tav>
                                      </p:tavLst>
                                    </p:anim>
                                  </p:childTnLst>
                                </p:cTn>
                              </p:par>
                            </p:childTnLst>
                          </p:cTn>
                        </p:par>
                        <p:par>
                          <p:cTn id="143" fill="hold">
                            <p:stCondLst>
                              <p:cond delay="8000"/>
                            </p:stCondLst>
                            <p:childTnLst>
                              <p:par>
                                <p:cTn id="144" presetID="53" presetClass="entr" presetSubtype="528" fill="hold" nodeType="afterEffect">
                                  <p:stCondLst>
                                    <p:cond delay="0"/>
                                  </p:stCondLst>
                                  <p:childTnLst>
                                    <p:set>
                                      <p:cBhvr>
                                        <p:cTn id="145" dur="1" fill="hold">
                                          <p:stCondLst>
                                            <p:cond delay="0"/>
                                          </p:stCondLst>
                                        </p:cTn>
                                        <p:tgtEl>
                                          <p:spTgt spid="23"/>
                                        </p:tgtEl>
                                        <p:attrNameLst>
                                          <p:attrName>style.visibility</p:attrName>
                                        </p:attrNameLst>
                                      </p:cBhvr>
                                      <p:to>
                                        <p:strVal val="visible"/>
                                      </p:to>
                                    </p:set>
                                    <p:anim calcmode="lin" valueType="num">
                                      <p:cBhvr>
                                        <p:cTn id="146" dur="500" fill="hold"/>
                                        <p:tgtEl>
                                          <p:spTgt spid="23"/>
                                        </p:tgtEl>
                                        <p:attrNameLst>
                                          <p:attrName>ppt_w</p:attrName>
                                        </p:attrNameLst>
                                      </p:cBhvr>
                                      <p:tavLst>
                                        <p:tav tm="0">
                                          <p:val>
                                            <p:fltVal val="0"/>
                                          </p:val>
                                        </p:tav>
                                        <p:tav tm="100000">
                                          <p:val>
                                            <p:strVal val="#ppt_w"/>
                                          </p:val>
                                        </p:tav>
                                      </p:tavLst>
                                    </p:anim>
                                    <p:anim calcmode="lin" valueType="num">
                                      <p:cBhvr>
                                        <p:cTn id="147" dur="500" fill="hold"/>
                                        <p:tgtEl>
                                          <p:spTgt spid="23"/>
                                        </p:tgtEl>
                                        <p:attrNameLst>
                                          <p:attrName>ppt_h</p:attrName>
                                        </p:attrNameLst>
                                      </p:cBhvr>
                                      <p:tavLst>
                                        <p:tav tm="0">
                                          <p:val>
                                            <p:fltVal val="0"/>
                                          </p:val>
                                        </p:tav>
                                        <p:tav tm="100000">
                                          <p:val>
                                            <p:strVal val="#ppt_h"/>
                                          </p:val>
                                        </p:tav>
                                      </p:tavLst>
                                    </p:anim>
                                    <p:animEffect transition="in" filter="fade">
                                      <p:cBhvr>
                                        <p:cTn id="148" dur="500"/>
                                        <p:tgtEl>
                                          <p:spTgt spid="23"/>
                                        </p:tgtEl>
                                      </p:cBhvr>
                                    </p:animEffect>
                                    <p:anim calcmode="lin" valueType="num">
                                      <p:cBhvr>
                                        <p:cTn id="149" dur="500" fill="hold"/>
                                        <p:tgtEl>
                                          <p:spTgt spid="23"/>
                                        </p:tgtEl>
                                        <p:attrNameLst>
                                          <p:attrName>ppt_x</p:attrName>
                                        </p:attrNameLst>
                                      </p:cBhvr>
                                      <p:tavLst>
                                        <p:tav tm="0">
                                          <p:val>
                                            <p:fltVal val="0.5"/>
                                          </p:val>
                                        </p:tav>
                                        <p:tav tm="100000">
                                          <p:val>
                                            <p:strVal val="#ppt_x"/>
                                          </p:val>
                                        </p:tav>
                                      </p:tavLst>
                                    </p:anim>
                                    <p:anim calcmode="lin" valueType="num">
                                      <p:cBhvr>
                                        <p:cTn id="150" dur="500" fill="hold"/>
                                        <p:tgtEl>
                                          <p:spTgt spid="23"/>
                                        </p:tgtEl>
                                        <p:attrNameLst>
                                          <p:attrName>ppt_y</p:attrName>
                                        </p:attrNameLst>
                                      </p:cBhvr>
                                      <p:tavLst>
                                        <p:tav tm="0">
                                          <p:val>
                                            <p:fltVal val="0.5"/>
                                          </p:val>
                                        </p:tav>
                                        <p:tav tm="100000">
                                          <p:val>
                                            <p:strVal val="#ppt_y"/>
                                          </p:val>
                                        </p:tav>
                                      </p:tavLst>
                                    </p:anim>
                                  </p:childTnLst>
                                </p:cTn>
                              </p:par>
                            </p:childTnLst>
                          </p:cTn>
                        </p:par>
                        <p:par>
                          <p:cTn id="151" fill="hold">
                            <p:stCondLst>
                              <p:cond delay="8500"/>
                            </p:stCondLst>
                            <p:childTnLst>
                              <p:par>
                                <p:cTn id="152" presetID="53" presetClass="entr" presetSubtype="528" fill="hold" grpId="0" nodeType="afterEffect">
                                  <p:stCondLst>
                                    <p:cond delay="0"/>
                                  </p:stCondLst>
                                  <p:childTnLst>
                                    <p:set>
                                      <p:cBhvr>
                                        <p:cTn id="153" dur="1" fill="hold">
                                          <p:stCondLst>
                                            <p:cond delay="0"/>
                                          </p:stCondLst>
                                        </p:cTn>
                                        <p:tgtEl>
                                          <p:spTgt spid="224"/>
                                        </p:tgtEl>
                                        <p:attrNameLst>
                                          <p:attrName>style.visibility</p:attrName>
                                        </p:attrNameLst>
                                      </p:cBhvr>
                                      <p:to>
                                        <p:strVal val="visible"/>
                                      </p:to>
                                    </p:set>
                                    <p:anim calcmode="lin" valueType="num">
                                      <p:cBhvr>
                                        <p:cTn id="154" dur="500" fill="hold"/>
                                        <p:tgtEl>
                                          <p:spTgt spid="224"/>
                                        </p:tgtEl>
                                        <p:attrNameLst>
                                          <p:attrName>ppt_w</p:attrName>
                                        </p:attrNameLst>
                                      </p:cBhvr>
                                      <p:tavLst>
                                        <p:tav tm="0">
                                          <p:val>
                                            <p:fltVal val="0"/>
                                          </p:val>
                                        </p:tav>
                                        <p:tav tm="100000">
                                          <p:val>
                                            <p:strVal val="#ppt_w"/>
                                          </p:val>
                                        </p:tav>
                                      </p:tavLst>
                                    </p:anim>
                                    <p:anim calcmode="lin" valueType="num">
                                      <p:cBhvr>
                                        <p:cTn id="155" dur="500" fill="hold"/>
                                        <p:tgtEl>
                                          <p:spTgt spid="224"/>
                                        </p:tgtEl>
                                        <p:attrNameLst>
                                          <p:attrName>ppt_h</p:attrName>
                                        </p:attrNameLst>
                                      </p:cBhvr>
                                      <p:tavLst>
                                        <p:tav tm="0">
                                          <p:val>
                                            <p:fltVal val="0"/>
                                          </p:val>
                                        </p:tav>
                                        <p:tav tm="100000">
                                          <p:val>
                                            <p:strVal val="#ppt_h"/>
                                          </p:val>
                                        </p:tav>
                                      </p:tavLst>
                                    </p:anim>
                                    <p:animEffect transition="in" filter="fade">
                                      <p:cBhvr>
                                        <p:cTn id="156" dur="500"/>
                                        <p:tgtEl>
                                          <p:spTgt spid="224"/>
                                        </p:tgtEl>
                                      </p:cBhvr>
                                    </p:animEffect>
                                    <p:anim calcmode="lin" valueType="num">
                                      <p:cBhvr>
                                        <p:cTn id="157" dur="500" fill="hold"/>
                                        <p:tgtEl>
                                          <p:spTgt spid="224"/>
                                        </p:tgtEl>
                                        <p:attrNameLst>
                                          <p:attrName>ppt_x</p:attrName>
                                        </p:attrNameLst>
                                      </p:cBhvr>
                                      <p:tavLst>
                                        <p:tav tm="0">
                                          <p:val>
                                            <p:fltVal val="0.5"/>
                                          </p:val>
                                        </p:tav>
                                        <p:tav tm="100000">
                                          <p:val>
                                            <p:strVal val="#ppt_x"/>
                                          </p:val>
                                        </p:tav>
                                      </p:tavLst>
                                    </p:anim>
                                    <p:anim calcmode="lin" valueType="num">
                                      <p:cBhvr>
                                        <p:cTn id="158" dur="500" fill="hold"/>
                                        <p:tgtEl>
                                          <p:spTgt spid="224"/>
                                        </p:tgtEl>
                                        <p:attrNameLst>
                                          <p:attrName>ppt_y</p:attrName>
                                        </p:attrNameLst>
                                      </p:cBhvr>
                                      <p:tavLst>
                                        <p:tav tm="0">
                                          <p:val>
                                            <p:fltVal val="0.5"/>
                                          </p:val>
                                        </p:tav>
                                        <p:tav tm="100000">
                                          <p:val>
                                            <p:strVal val="#ppt_y"/>
                                          </p:val>
                                        </p:tav>
                                      </p:tavLst>
                                    </p:anim>
                                  </p:childTnLst>
                                </p:cTn>
                              </p:par>
                            </p:childTnLst>
                          </p:cTn>
                        </p:par>
                        <p:par>
                          <p:cTn id="159" fill="hold">
                            <p:stCondLst>
                              <p:cond delay="9000"/>
                            </p:stCondLst>
                            <p:childTnLst>
                              <p:par>
                                <p:cTn id="160" presetID="53" presetClass="entr" presetSubtype="528" fill="hold" grpId="0" nodeType="afterEffect">
                                  <p:stCondLst>
                                    <p:cond delay="0"/>
                                  </p:stCondLst>
                                  <p:childTnLst>
                                    <p:set>
                                      <p:cBhvr>
                                        <p:cTn id="161" dur="1" fill="hold">
                                          <p:stCondLst>
                                            <p:cond delay="0"/>
                                          </p:stCondLst>
                                        </p:cTn>
                                        <p:tgtEl>
                                          <p:spTgt spid="307"/>
                                        </p:tgtEl>
                                        <p:attrNameLst>
                                          <p:attrName>style.visibility</p:attrName>
                                        </p:attrNameLst>
                                      </p:cBhvr>
                                      <p:to>
                                        <p:strVal val="visible"/>
                                      </p:to>
                                    </p:set>
                                    <p:anim calcmode="lin" valueType="num">
                                      <p:cBhvr>
                                        <p:cTn id="162" dur="500" fill="hold"/>
                                        <p:tgtEl>
                                          <p:spTgt spid="307"/>
                                        </p:tgtEl>
                                        <p:attrNameLst>
                                          <p:attrName>ppt_w</p:attrName>
                                        </p:attrNameLst>
                                      </p:cBhvr>
                                      <p:tavLst>
                                        <p:tav tm="0">
                                          <p:val>
                                            <p:fltVal val="0"/>
                                          </p:val>
                                        </p:tav>
                                        <p:tav tm="100000">
                                          <p:val>
                                            <p:strVal val="#ppt_w"/>
                                          </p:val>
                                        </p:tav>
                                      </p:tavLst>
                                    </p:anim>
                                    <p:anim calcmode="lin" valueType="num">
                                      <p:cBhvr>
                                        <p:cTn id="163" dur="500" fill="hold"/>
                                        <p:tgtEl>
                                          <p:spTgt spid="307"/>
                                        </p:tgtEl>
                                        <p:attrNameLst>
                                          <p:attrName>ppt_h</p:attrName>
                                        </p:attrNameLst>
                                      </p:cBhvr>
                                      <p:tavLst>
                                        <p:tav tm="0">
                                          <p:val>
                                            <p:fltVal val="0"/>
                                          </p:val>
                                        </p:tav>
                                        <p:tav tm="100000">
                                          <p:val>
                                            <p:strVal val="#ppt_h"/>
                                          </p:val>
                                        </p:tav>
                                      </p:tavLst>
                                    </p:anim>
                                    <p:animEffect transition="in" filter="fade">
                                      <p:cBhvr>
                                        <p:cTn id="164" dur="500"/>
                                        <p:tgtEl>
                                          <p:spTgt spid="307"/>
                                        </p:tgtEl>
                                      </p:cBhvr>
                                    </p:animEffect>
                                    <p:anim calcmode="lin" valueType="num">
                                      <p:cBhvr>
                                        <p:cTn id="165" dur="500" fill="hold"/>
                                        <p:tgtEl>
                                          <p:spTgt spid="307"/>
                                        </p:tgtEl>
                                        <p:attrNameLst>
                                          <p:attrName>ppt_x</p:attrName>
                                        </p:attrNameLst>
                                      </p:cBhvr>
                                      <p:tavLst>
                                        <p:tav tm="0">
                                          <p:val>
                                            <p:fltVal val="0.5"/>
                                          </p:val>
                                        </p:tav>
                                        <p:tav tm="100000">
                                          <p:val>
                                            <p:strVal val="#ppt_x"/>
                                          </p:val>
                                        </p:tav>
                                      </p:tavLst>
                                    </p:anim>
                                    <p:anim calcmode="lin" valueType="num">
                                      <p:cBhvr>
                                        <p:cTn id="166" dur="500" fill="hold"/>
                                        <p:tgtEl>
                                          <p:spTgt spid="307"/>
                                        </p:tgtEl>
                                        <p:attrNameLst>
                                          <p:attrName>ppt_y</p:attrName>
                                        </p:attrNameLst>
                                      </p:cBhvr>
                                      <p:tavLst>
                                        <p:tav tm="0">
                                          <p:val>
                                            <p:fltVal val="0.5"/>
                                          </p:val>
                                        </p:tav>
                                        <p:tav tm="100000">
                                          <p:val>
                                            <p:strVal val="#ppt_y"/>
                                          </p:val>
                                        </p:tav>
                                      </p:tavLst>
                                    </p:anim>
                                  </p:childTnLst>
                                </p:cTn>
                              </p:par>
                            </p:childTnLst>
                          </p:cTn>
                        </p:par>
                        <p:par>
                          <p:cTn id="167" fill="hold">
                            <p:stCondLst>
                              <p:cond delay="9500"/>
                            </p:stCondLst>
                            <p:childTnLst>
                              <p:par>
                                <p:cTn id="168" presetID="53" presetClass="entr" presetSubtype="528" fill="hold" nodeType="afterEffect">
                                  <p:stCondLst>
                                    <p:cond delay="0"/>
                                  </p:stCondLst>
                                  <p:childTnLst>
                                    <p:set>
                                      <p:cBhvr>
                                        <p:cTn id="169" dur="1" fill="hold">
                                          <p:stCondLst>
                                            <p:cond delay="0"/>
                                          </p:stCondLst>
                                        </p:cTn>
                                        <p:tgtEl>
                                          <p:spTgt spid="22"/>
                                        </p:tgtEl>
                                        <p:attrNameLst>
                                          <p:attrName>style.visibility</p:attrName>
                                        </p:attrNameLst>
                                      </p:cBhvr>
                                      <p:to>
                                        <p:strVal val="visible"/>
                                      </p:to>
                                    </p:set>
                                    <p:anim calcmode="lin" valueType="num">
                                      <p:cBhvr>
                                        <p:cTn id="170" dur="500" fill="hold"/>
                                        <p:tgtEl>
                                          <p:spTgt spid="22"/>
                                        </p:tgtEl>
                                        <p:attrNameLst>
                                          <p:attrName>ppt_w</p:attrName>
                                        </p:attrNameLst>
                                      </p:cBhvr>
                                      <p:tavLst>
                                        <p:tav tm="0">
                                          <p:val>
                                            <p:fltVal val="0"/>
                                          </p:val>
                                        </p:tav>
                                        <p:tav tm="100000">
                                          <p:val>
                                            <p:strVal val="#ppt_w"/>
                                          </p:val>
                                        </p:tav>
                                      </p:tavLst>
                                    </p:anim>
                                    <p:anim calcmode="lin" valueType="num">
                                      <p:cBhvr>
                                        <p:cTn id="171" dur="500" fill="hold"/>
                                        <p:tgtEl>
                                          <p:spTgt spid="22"/>
                                        </p:tgtEl>
                                        <p:attrNameLst>
                                          <p:attrName>ppt_h</p:attrName>
                                        </p:attrNameLst>
                                      </p:cBhvr>
                                      <p:tavLst>
                                        <p:tav tm="0">
                                          <p:val>
                                            <p:fltVal val="0"/>
                                          </p:val>
                                        </p:tav>
                                        <p:tav tm="100000">
                                          <p:val>
                                            <p:strVal val="#ppt_h"/>
                                          </p:val>
                                        </p:tav>
                                      </p:tavLst>
                                    </p:anim>
                                    <p:animEffect transition="in" filter="fade">
                                      <p:cBhvr>
                                        <p:cTn id="172" dur="500"/>
                                        <p:tgtEl>
                                          <p:spTgt spid="22"/>
                                        </p:tgtEl>
                                      </p:cBhvr>
                                    </p:animEffect>
                                    <p:anim calcmode="lin" valueType="num">
                                      <p:cBhvr>
                                        <p:cTn id="173" dur="500" fill="hold"/>
                                        <p:tgtEl>
                                          <p:spTgt spid="22"/>
                                        </p:tgtEl>
                                        <p:attrNameLst>
                                          <p:attrName>ppt_x</p:attrName>
                                        </p:attrNameLst>
                                      </p:cBhvr>
                                      <p:tavLst>
                                        <p:tav tm="0">
                                          <p:val>
                                            <p:fltVal val="0.5"/>
                                          </p:val>
                                        </p:tav>
                                        <p:tav tm="100000">
                                          <p:val>
                                            <p:strVal val="#ppt_x"/>
                                          </p:val>
                                        </p:tav>
                                      </p:tavLst>
                                    </p:anim>
                                    <p:anim calcmode="lin" valueType="num">
                                      <p:cBhvr>
                                        <p:cTn id="174" dur="500" fill="hold"/>
                                        <p:tgtEl>
                                          <p:spTgt spid="22"/>
                                        </p:tgtEl>
                                        <p:attrNameLst>
                                          <p:attrName>ppt_y</p:attrName>
                                        </p:attrNameLst>
                                      </p:cBhvr>
                                      <p:tavLst>
                                        <p:tav tm="0">
                                          <p:val>
                                            <p:fltVal val="0.5"/>
                                          </p:val>
                                        </p:tav>
                                        <p:tav tm="100000">
                                          <p:val>
                                            <p:strVal val="#ppt_y"/>
                                          </p:val>
                                        </p:tav>
                                      </p:tavLst>
                                    </p:anim>
                                  </p:childTnLst>
                                </p:cTn>
                              </p:par>
                            </p:childTnLst>
                          </p:cTn>
                        </p:par>
                        <p:par>
                          <p:cTn id="175" fill="hold">
                            <p:stCondLst>
                              <p:cond delay="10000"/>
                            </p:stCondLst>
                            <p:childTnLst>
                              <p:par>
                                <p:cTn id="176" presetID="53" presetClass="entr" presetSubtype="528" fill="hold" grpId="0" nodeType="afterEffect">
                                  <p:stCondLst>
                                    <p:cond delay="0"/>
                                  </p:stCondLst>
                                  <p:childTnLst>
                                    <p:set>
                                      <p:cBhvr>
                                        <p:cTn id="177" dur="1" fill="hold">
                                          <p:stCondLst>
                                            <p:cond delay="0"/>
                                          </p:stCondLst>
                                        </p:cTn>
                                        <p:tgtEl>
                                          <p:spTgt spid="198"/>
                                        </p:tgtEl>
                                        <p:attrNameLst>
                                          <p:attrName>style.visibility</p:attrName>
                                        </p:attrNameLst>
                                      </p:cBhvr>
                                      <p:to>
                                        <p:strVal val="visible"/>
                                      </p:to>
                                    </p:set>
                                    <p:anim calcmode="lin" valueType="num">
                                      <p:cBhvr>
                                        <p:cTn id="178" dur="500" fill="hold"/>
                                        <p:tgtEl>
                                          <p:spTgt spid="198"/>
                                        </p:tgtEl>
                                        <p:attrNameLst>
                                          <p:attrName>ppt_w</p:attrName>
                                        </p:attrNameLst>
                                      </p:cBhvr>
                                      <p:tavLst>
                                        <p:tav tm="0">
                                          <p:val>
                                            <p:fltVal val="0"/>
                                          </p:val>
                                        </p:tav>
                                        <p:tav tm="100000">
                                          <p:val>
                                            <p:strVal val="#ppt_w"/>
                                          </p:val>
                                        </p:tav>
                                      </p:tavLst>
                                    </p:anim>
                                    <p:anim calcmode="lin" valueType="num">
                                      <p:cBhvr>
                                        <p:cTn id="179" dur="500" fill="hold"/>
                                        <p:tgtEl>
                                          <p:spTgt spid="198"/>
                                        </p:tgtEl>
                                        <p:attrNameLst>
                                          <p:attrName>ppt_h</p:attrName>
                                        </p:attrNameLst>
                                      </p:cBhvr>
                                      <p:tavLst>
                                        <p:tav tm="0">
                                          <p:val>
                                            <p:fltVal val="0"/>
                                          </p:val>
                                        </p:tav>
                                        <p:tav tm="100000">
                                          <p:val>
                                            <p:strVal val="#ppt_h"/>
                                          </p:val>
                                        </p:tav>
                                      </p:tavLst>
                                    </p:anim>
                                    <p:animEffect transition="in" filter="fade">
                                      <p:cBhvr>
                                        <p:cTn id="180" dur="500"/>
                                        <p:tgtEl>
                                          <p:spTgt spid="198"/>
                                        </p:tgtEl>
                                      </p:cBhvr>
                                    </p:animEffect>
                                    <p:anim calcmode="lin" valueType="num">
                                      <p:cBhvr>
                                        <p:cTn id="181" dur="500" fill="hold"/>
                                        <p:tgtEl>
                                          <p:spTgt spid="198"/>
                                        </p:tgtEl>
                                        <p:attrNameLst>
                                          <p:attrName>ppt_x</p:attrName>
                                        </p:attrNameLst>
                                      </p:cBhvr>
                                      <p:tavLst>
                                        <p:tav tm="0">
                                          <p:val>
                                            <p:fltVal val="0.5"/>
                                          </p:val>
                                        </p:tav>
                                        <p:tav tm="100000">
                                          <p:val>
                                            <p:strVal val="#ppt_x"/>
                                          </p:val>
                                        </p:tav>
                                      </p:tavLst>
                                    </p:anim>
                                    <p:anim calcmode="lin" valueType="num">
                                      <p:cBhvr>
                                        <p:cTn id="182" dur="500" fill="hold"/>
                                        <p:tgtEl>
                                          <p:spTgt spid="1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P spid="1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2983</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599</cp:revision>
  <dcterms:created xsi:type="dcterms:W3CDTF">2015-12-31T02:20:12Z</dcterms:created>
  <dcterms:modified xsi:type="dcterms:W3CDTF">2016-09-25T02:21:35Z</dcterms:modified>
</cp:coreProperties>
</file>