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5"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noChangeAspect="1"/>
          </p:cNvSpPr>
          <p:nvPr/>
        </p:nvSpPr>
        <p:spPr>
          <a:xfrm>
            <a:off x="754912"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961183" y="2226457"/>
            <a:ext cx="1690577" cy="1690576"/>
            <a:chOff x="961183" y="2226457"/>
            <a:chExt cx="1690577" cy="1690576"/>
          </a:xfrm>
        </p:grpSpPr>
        <p:sp>
          <p:nvSpPr>
            <p:cNvPr id="2" name="Oval 1"/>
            <p:cNvSpPr>
              <a:spLocks noChangeAspect="1"/>
            </p:cNvSpPr>
            <p:nvPr/>
          </p:nvSpPr>
          <p:spPr>
            <a:xfrm>
              <a:off x="961183" y="2226457"/>
              <a:ext cx="1690577" cy="1690576"/>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48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75"/>
          <p:cNvGrpSpPr/>
          <p:nvPr/>
        </p:nvGrpSpPr>
        <p:grpSpPr>
          <a:xfrm>
            <a:off x="1546904" y="2745777"/>
            <a:ext cx="519133" cy="651935"/>
            <a:chOff x="6743700" y="2347912"/>
            <a:chExt cx="273050" cy="342900"/>
          </a:xfrm>
          <a:solidFill>
            <a:schemeClr val="bg1"/>
          </a:solidFill>
          <a:effectLst>
            <a:outerShdw blurRad="50800" dist="38100" dir="2700000" algn="tl" rotWithShape="0">
              <a:prstClr val="black">
                <a:alpha val="40000"/>
              </a:prstClr>
            </a:outerShdw>
          </a:effectLst>
        </p:grpSpPr>
        <p:sp>
          <p:nvSpPr>
            <p:cNvPr id="20"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54912" y="4350418"/>
            <a:ext cx="2438400" cy="1883164"/>
            <a:chOff x="754912" y="4350418"/>
            <a:chExt cx="2438400" cy="1883164"/>
          </a:xfrm>
        </p:grpSpPr>
        <p:sp>
          <p:nvSpPr>
            <p:cNvPr id="3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85000"/>
                    </a:schemeClr>
                  </a:solidFill>
                  <a:latin typeface="Candara" panose="020E0502030303020204" pitchFamily="34" charset="0"/>
                </a:rPr>
                <a:t>Lorem Ipsum Dolor</a:t>
              </a:r>
            </a:p>
          </p:txBody>
        </p:sp>
        <p:cxnSp>
          <p:nvCxnSpPr>
            <p:cNvPr id="40" name="Straight Connector 39"/>
            <p:cNvCxnSpPr/>
            <p:nvPr/>
          </p:nvCxnSpPr>
          <p:spPr>
            <a:xfrm>
              <a:off x="776447" y="4813730"/>
              <a:ext cx="1737360" cy="2117"/>
            </a:xfrm>
            <a:prstGeom prst="line">
              <a:avLst/>
            </a:prstGeom>
            <a:ln w="19050">
              <a:solidFill>
                <a:srgbClr val="EF3425"/>
              </a:solidFill>
              <a:prstDash val="dashDot"/>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47" name="TextBox 46"/>
          <p:cNvSpPr txBox="1"/>
          <p:nvPr/>
        </p:nvSpPr>
        <p:spPr>
          <a:xfrm>
            <a:off x="387495" y="305067"/>
            <a:ext cx="5316279" cy="1508105"/>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dirty="0"/>
          </a:p>
        </p:txBody>
      </p:sp>
      <p:sp>
        <p:nvSpPr>
          <p:cNvPr id="49" name="Oval 48"/>
          <p:cNvSpPr>
            <a:spLocks noChangeAspect="1"/>
          </p:cNvSpPr>
          <p:nvPr/>
        </p:nvSpPr>
        <p:spPr>
          <a:xfrm>
            <a:off x="3693042" y="2040161"/>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3899313" y="2246433"/>
            <a:ext cx="1690577" cy="1690576"/>
            <a:chOff x="961183" y="2226457"/>
            <a:chExt cx="1690577" cy="1690576"/>
          </a:xfrm>
        </p:grpSpPr>
        <p:sp>
          <p:nvSpPr>
            <p:cNvPr id="54" name="Oval 53"/>
            <p:cNvSpPr>
              <a:spLocks noChangeAspect="1"/>
            </p:cNvSpPr>
            <p:nvPr/>
          </p:nvSpPr>
          <p:spPr>
            <a:xfrm>
              <a:off x="961183" y="2226457"/>
              <a:ext cx="1690577" cy="1690576"/>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97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3693042" y="4370394"/>
            <a:ext cx="2438400" cy="1883164"/>
            <a:chOff x="754912" y="4350418"/>
            <a:chExt cx="2438400" cy="1883164"/>
          </a:xfrm>
        </p:grpSpPr>
        <p:sp>
          <p:nvSpPr>
            <p:cNvPr id="57"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95000"/>
                    </a:schemeClr>
                  </a:solidFill>
                  <a:latin typeface="Candara" panose="020E0502030303020204" pitchFamily="34" charset="0"/>
                </a:rPr>
                <a:t>Lorem Ipsum Dolor</a:t>
              </a:r>
            </a:p>
          </p:txBody>
        </p:sp>
        <p:cxnSp>
          <p:nvCxnSpPr>
            <p:cNvPr id="58" name="Straight Connector 57"/>
            <p:cNvCxnSpPr/>
            <p:nvPr/>
          </p:nvCxnSpPr>
          <p:spPr>
            <a:xfrm>
              <a:off x="776447" y="4813730"/>
              <a:ext cx="1737360" cy="2117"/>
            </a:xfrm>
            <a:prstGeom prst="line">
              <a:avLst/>
            </a:prstGeom>
            <a:ln w="19050">
              <a:solidFill>
                <a:srgbClr val="8397B1"/>
              </a:solidFill>
              <a:prstDash val="dashDot"/>
            </a:ln>
          </p:spPr>
          <p:style>
            <a:lnRef idx="1">
              <a:schemeClr val="accent1"/>
            </a:lnRef>
            <a:fillRef idx="0">
              <a:schemeClr val="accent1"/>
            </a:fillRef>
            <a:effectRef idx="0">
              <a:schemeClr val="accent1"/>
            </a:effectRef>
            <a:fontRef idx="minor">
              <a:schemeClr val="tx1"/>
            </a:fontRef>
          </p:style>
        </p:cxnSp>
        <p:sp>
          <p:nvSpPr>
            <p:cNvPr id="59"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61" name="Oval 60"/>
          <p:cNvSpPr>
            <a:spLocks noChangeAspect="1"/>
          </p:cNvSpPr>
          <p:nvPr/>
        </p:nvSpPr>
        <p:spPr>
          <a:xfrm>
            <a:off x="6574094" y="2043513"/>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6780365" y="2249785"/>
            <a:ext cx="1690577" cy="1690576"/>
            <a:chOff x="961183" y="2226457"/>
            <a:chExt cx="1690577" cy="1690576"/>
          </a:xfrm>
        </p:grpSpPr>
        <p:sp>
          <p:nvSpPr>
            <p:cNvPr id="66" name="Oval 65"/>
            <p:cNvSpPr>
              <a:spLocks noChangeAspect="1"/>
            </p:cNvSpPr>
            <p:nvPr/>
          </p:nvSpPr>
          <p:spPr>
            <a:xfrm>
              <a:off x="961183" y="2226457"/>
              <a:ext cx="1690577" cy="1690576"/>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8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p:cNvGrpSpPr/>
          <p:nvPr/>
        </p:nvGrpSpPr>
        <p:grpSpPr>
          <a:xfrm>
            <a:off x="6574094" y="4373746"/>
            <a:ext cx="2438400" cy="1883164"/>
            <a:chOff x="754912" y="4350418"/>
            <a:chExt cx="2438400" cy="1883164"/>
          </a:xfrm>
        </p:grpSpPr>
        <p:sp>
          <p:nvSpPr>
            <p:cNvPr id="6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85000"/>
                    </a:schemeClr>
                  </a:solidFill>
                  <a:latin typeface="Candara" panose="020E0502030303020204" pitchFamily="34" charset="0"/>
                </a:rPr>
                <a:t>Lorem Ipsum Dolor</a:t>
              </a:r>
            </a:p>
          </p:txBody>
        </p:sp>
        <p:cxnSp>
          <p:nvCxnSpPr>
            <p:cNvPr id="70" name="Straight Connector 69"/>
            <p:cNvCxnSpPr/>
            <p:nvPr/>
          </p:nvCxnSpPr>
          <p:spPr>
            <a:xfrm>
              <a:off x="776447" y="4813730"/>
              <a:ext cx="1737360" cy="2117"/>
            </a:xfrm>
            <a:prstGeom prst="line">
              <a:avLst/>
            </a:prstGeom>
            <a:ln w="19050">
              <a:solidFill>
                <a:srgbClr val="44546B"/>
              </a:solidFill>
              <a:prstDash val="dashDot"/>
            </a:ln>
          </p:spPr>
          <p:style>
            <a:lnRef idx="1">
              <a:schemeClr val="accent1"/>
            </a:lnRef>
            <a:fillRef idx="0">
              <a:schemeClr val="accent1"/>
            </a:fillRef>
            <a:effectRef idx="0">
              <a:schemeClr val="accent1"/>
            </a:effectRef>
            <a:fontRef idx="minor">
              <a:schemeClr val="tx1"/>
            </a:fontRef>
          </p:style>
        </p:cxnSp>
        <p:sp>
          <p:nvSpPr>
            <p:cNvPr id="7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73" name="Oval 72"/>
          <p:cNvSpPr>
            <a:spLocks noChangeAspect="1"/>
          </p:cNvSpPr>
          <p:nvPr/>
        </p:nvSpPr>
        <p:spPr>
          <a:xfrm>
            <a:off x="9424583"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p:nvGrpSpPr>
        <p:grpSpPr>
          <a:xfrm>
            <a:off x="9630854" y="2226457"/>
            <a:ext cx="1690577" cy="1690576"/>
            <a:chOff x="961183" y="2226457"/>
            <a:chExt cx="1690577" cy="1690576"/>
          </a:xfrm>
        </p:grpSpPr>
        <p:sp>
          <p:nvSpPr>
            <p:cNvPr id="78" name="Oval 77"/>
            <p:cNvSpPr>
              <a:spLocks noChangeAspect="1"/>
            </p:cNvSpPr>
            <p:nvPr/>
          </p:nvSpPr>
          <p:spPr>
            <a:xfrm>
              <a:off x="961183" y="2226457"/>
              <a:ext cx="1690577" cy="1690576"/>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78"/>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9424583" y="4350418"/>
            <a:ext cx="2438400" cy="1883164"/>
            <a:chOff x="754912" y="4350418"/>
            <a:chExt cx="2438400" cy="1883164"/>
          </a:xfrm>
        </p:grpSpPr>
        <p:sp>
          <p:nvSpPr>
            <p:cNvPr id="81"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chemeClr val="bg1">
                      <a:lumMod val="85000"/>
                    </a:schemeClr>
                  </a:solidFill>
                  <a:latin typeface="Candara" panose="020E0502030303020204" pitchFamily="34" charset="0"/>
                </a:rPr>
                <a:t>Lorem Ipsum Dolor</a:t>
              </a:r>
            </a:p>
          </p:txBody>
        </p:sp>
        <p:cxnSp>
          <p:nvCxnSpPr>
            <p:cNvPr id="82" name="Straight Connector 81"/>
            <p:cNvCxnSpPr/>
            <p:nvPr/>
          </p:nvCxnSpPr>
          <p:spPr>
            <a:xfrm>
              <a:off x="776447" y="4813730"/>
              <a:ext cx="1737360" cy="2117"/>
            </a:xfrm>
            <a:prstGeom prst="line">
              <a:avLst/>
            </a:prstGeom>
            <a:ln w="19050">
              <a:solidFill>
                <a:srgbClr val="BFBFBF"/>
              </a:solidFill>
              <a:prstDash val="dashDot"/>
            </a:ln>
          </p:spPr>
          <p:style>
            <a:lnRef idx="1">
              <a:schemeClr val="accent1"/>
            </a:lnRef>
            <a:fillRef idx="0">
              <a:schemeClr val="accent1"/>
            </a:fillRef>
            <a:effectRef idx="0">
              <a:schemeClr val="accent1"/>
            </a:effectRef>
            <a:fontRef idx="minor">
              <a:schemeClr val="tx1"/>
            </a:fontRef>
          </p:style>
        </p:cxnSp>
        <p:sp>
          <p:nvSpPr>
            <p:cNvPr id="83"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16" name="Group 72"/>
          <p:cNvGrpSpPr/>
          <p:nvPr/>
        </p:nvGrpSpPr>
        <p:grpSpPr>
          <a:xfrm>
            <a:off x="4439801" y="2745777"/>
            <a:ext cx="609600" cy="575736"/>
            <a:chOff x="5530851" y="1866899"/>
            <a:chExt cx="285750" cy="269875"/>
          </a:xfrm>
          <a:solidFill>
            <a:schemeClr val="bg1"/>
          </a:solidFill>
          <a:effectLst>
            <a:outerShdw blurRad="50800" dist="38100" dir="2700000" algn="tl" rotWithShape="0">
              <a:prstClr val="black">
                <a:alpha val="40000"/>
              </a:prstClr>
            </a:outerShdw>
          </a:effectLst>
        </p:grpSpPr>
        <p:sp>
          <p:nvSpPr>
            <p:cNvPr id="17"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a:grpSpLocks noChangeAspect="1"/>
          </p:cNvGrpSpPr>
          <p:nvPr/>
        </p:nvGrpSpPr>
        <p:grpSpPr>
          <a:xfrm>
            <a:off x="10247299" y="2792826"/>
            <a:ext cx="629757" cy="548640"/>
            <a:chOff x="2075371" y="2625301"/>
            <a:chExt cx="929273" cy="809577"/>
          </a:xfrm>
          <a:solidFill>
            <a:schemeClr val="bg1"/>
          </a:solidFill>
          <a:effectLst>
            <a:outerShdw blurRad="50800" dist="38100" dir="2700000" algn="tl" rotWithShape="0">
              <a:prstClr val="black">
                <a:alpha val="40000"/>
              </a:prstClr>
            </a:outerShdw>
          </a:effectLst>
        </p:grpSpPr>
        <p:sp>
          <p:nvSpPr>
            <p:cNvPr id="9" name="Freeform 449"/>
            <p:cNvSpPr>
              <a:spLocks/>
            </p:cNvSpPr>
            <p:nvPr/>
          </p:nvSpPr>
          <p:spPr bwMode="auto">
            <a:xfrm>
              <a:off x="2075372" y="2625301"/>
              <a:ext cx="618063" cy="237649"/>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450"/>
            <p:cNvSpPr>
              <a:spLocks/>
            </p:cNvSpPr>
            <p:nvPr/>
          </p:nvSpPr>
          <p:spPr bwMode="auto">
            <a:xfrm>
              <a:off x="2075372" y="2828129"/>
              <a:ext cx="618063" cy="151903"/>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451"/>
            <p:cNvSpPr>
              <a:spLocks/>
            </p:cNvSpPr>
            <p:nvPr/>
          </p:nvSpPr>
          <p:spPr bwMode="auto">
            <a:xfrm>
              <a:off x="2075372" y="3182864"/>
              <a:ext cx="426986"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452"/>
            <p:cNvSpPr>
              <a:spLocks/>
            </p:cNvSpPr>
            <p:nvPr/>
          </p:nvSpPr>
          <p:spPr bwMode="auto">
            <a:xfrm>
              <a:off x="2075372" y="3064473"/>
              <a:ext cx="399131"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453"/>
            <p:cNvSpPr>
              <a:spLocks/>
            </p:cNvSpPr>
            <p:nvPr/>
          </p:nvSpPr>
          <p:spPr bwMode="auto">
            <a:xfrm>
              <a:off x="2075371" y="2946082"/>
              <a:ext cx="480958"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4" name="Freeform 454"/>
            <p:cNvSpPr>
              <a:spLocks/>
            </p:cNvSpPr>
            <p:nvPr/>
          </p:nvSpPr>
          <p:spPr bwMode="auto">
            <a:xfrm>
              <a:off x="2703009" y="3068824"/>
              <a:ext cx="124484"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5" name="Freeform 455"/>
            <p:cNvSpPr>
              <a:spLocks noEditPoints="1"/>
            </p:cNvSpPr>
            <p:nvPr/>
          </p:nvSpPr>
          <p:spPr bwMode="auto">
            <a:xfrm>
              <a:off x="2525863" y="2956097"/>
              <a:ext cx="478781" cy="478781"/>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1" y="2717174"/>
            <a:ext cx="591363" cy="591363"/>
          </a:xfrm>
          <a:prstGeom prst="rect">
            <a:avLst/>
          </a:prstGeom>
          <a:effectLst>
            <a:outerShdw blurRad="50800" dist="38100" dir="2700000" algn="tl" rotWithShape="0">
              <a:prstClr val="black">
                <a:alpha val="40000"/>
              </a:prstClr>
            </a:outerShdw>
          </a:effectLst>
        </p:spPr>
      </p:pic>
      <p:pic>
        <p:nvPicPr>
          <p:cNvPr id="51" name="Picture 5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3175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anim calcmode="lin" valueType="num">
                                      <p:cBhvr>
                                        <p:cTn id="31" dur="1000" fill="hold"/>
                                        <p:tgtEl>
                                          <p:spTgt spid="43"/>
                                        </p:tgtEl>
                                        <p:attrNameLst>
                                          <p:attrName>ppt_x</p:attrName>
                                        </p:attrNameLst>
                                      </p:cBhvr>
                                      <p:tavLst>
                                        <p:tav tm="0">
                                          <p:val>
                                            <p:strVal val="#ppt_x"/>
                                          </p:val>
                                        </p:tav>
                                        <p:tav tm="100000">
                                          <p:val>
                                            <p:strVal val="#ppt_x"/>
                                          </p:val>
                                        </p:tav>
                                      </p:tavLst>
                                    </p:anim>
                                    <p:anim calcmode="lin" valueType="num">
                                      <p:cBhvr>
                                        <p:cTn id="32" dur="1000" fill="hold"/>
                                        <p:tgtEl>
                                          <p:spTgt spid="43"/>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900" decel="100000" fill="hold"/>
                                        <p:tgtEl>
                                          <p:spTgt spid="4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0" fill="hold">
                            <p:stCondLst>
                              <p:cond delay="4500"/>
                            </p:stCondLst>
                            <p:childTnLst>
                              <p:par>
                                <p:cTn id="41" presetID="53" presetClass="entr" presetSubtype="16"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p:cTn id="43" dur="500" fill="hold"/>
                                        <p:tgtEl>
                                          <p:spTgt spid="50"/>
                                        </p:tgtEl>
                                        <p:attrNameLst>
                                          <p:attrName>ppt_w</p:attrName>
                                        </p:attrNameLst>
                                      </p:cBhvr>
                                      <p:tavLst>
                                        <p:tav tm="0">
                                          <p:val>
                                            <p:fltVal val="0"/>
                                          </p:val>
                                        </p:tav>
                                        <p:tav tm="100000">
                                          <p:val>
                                            <p:strVal val="#ppt_w"/>
                                          </p:val>
                                        </p:tav>
                                      </p:tavLst>
                                    </p:anim>
                                    <p:anim calcmode="lin" valueType="num">
                                      <p:cBhvr>
                                        <p:cTn id="44" dur="500" fill="hold"/>
                                        <p:tgtEl>
                                          <p:spTgt spid="50"/>
                                        </p:tgtEl>
                                        <p:attrNameLst>
                                          <p:attrName>ppt_h</p:attrName>
                                        </p:attrNameLst>
                                      </p:cBhvr>
                                      <p:tavLst>
                                        <p:tav tm="0">
                                          <p:val>
                                            <p:fltVal val="0"/>
                                          </p:val>
                                        </p:tav>
                                        <p:tav tm="100000">
                                          <p:val>
                                            <p:strVal val="#ppt_h"/>
                                          </p:val>
                                        </p:tav>
                                      </p:tavLst>
                                    </p:anim>
                                    <p:animEffect transition="in" filter="fade">
                                      <p:cBhvr>
                                        <p:cTn id="45" dur="500"/>
                                        <p:tgtEl>
                                          <p:spTgt spid="50"/>
                                        </p:tgtEl>
                                      </p:cBhvr>
                                    </p:animEffect>
                                  </p:childTnLst>
                                </p:cTn>
                              </p:par>
                            </p:childTnLst>
                          </p:cTn>
                        </p:par>
                        <p:par>
                          <p:cTn id="46" fill="hold">
                            <p:stCondLst>
                              <p:cond delay="500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500"/>
                            </p:stCondLst>
                            <p:childTnLst>
                              <p:par>
                                <p:cTn id="53" presetID="42"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par>
                          <p:cTn id="58" fill="hold">
                            <p:stCondLst>
                              <p:cond delay="6500"/>
                            </p:stCondLst>
                            <p:childTnLst>
                              <p:par>
                                <p:cTn id="59" presetID="37"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900" decel="100000" fill="hold"/>
                                        <p:tgtEl>
                                          <p:spTgt spid="6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65" fill="hold">
                            <p:stCondLst>
                              <p:cond delay="7500"/>
                            </p:stCondLst>
                            <p:childTnLst>
                              <p:par>
                                <p:cTn id="66" presetID="53" presetClass="entr" presetSubtype="16" fill="hold"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8000"/>
                            </p:stCondLst>
                            <p:childTnLst>
                              <p:par>
                                <p:cTn id="72" presetID="53" presetClass="entr" presetSubtype="16"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8500"/>
                            </p:stCondLst>
                            <p:childTnLst>
                              <p:par>
                                <p:cTn id="78" presetID="42" presetClass="entr" presetSubtype="0" fill="hold" nodeType="after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fade">
                                      <p:cBhvr>
                                        <p:cTn id="80" dur="1000"/>
                                        <p:tgtEl>
                                          <p:spTgt spid="68"/>
                                        </p:tgtEl>
                                      </p:cBhvr>
                                    </p:animEffect>
                                    <p:anim calcmode="lin" valueType="num">
                                      <p:cBhvr>
                                        <p:cTn id="81" dur="1000" fill="hold"/>
                                        <p:tgtEl>
                                          <p:spTgt spid="68"/>
                                        </p:tgtEl>
                                        <p:attrNameLst>
                                          <p:attrName>ppt_x</p:attrName>
                                        </p:attrNameLst>
                                      </p:cBhvr>
                                      <p:tavLst>
                                        <p:tav tm="0">
                                          <p:val>
                                            <p:strVal val="#ppt_x"/>
                                          </p:val>
                                        </p:tav>
                                        <p:tav tm="100000">
                                          <p:val>
                                            <p:strVal val="#ppt_x"/>
                                          </p:val>
                                        </p:tav>
                                      </p:tavLst>
                                    </p:anim>
                                    <p:anim calcmode="lin" valueType="num">
                                      <p:cBhvr>
                                        <p:cTn id="82" dur="1000" fill="hold"/>
                                        <p:tgtEl>
                                          <p:spTgt spid="68"/>
                                        </p:tgtEl>
                                        <p:attrNameLst>
                                          <p:attrName>ppt_y</p:attrName>
                                        </p:attrNameLst>
                                      </p:cBhvr>
                                      <p:tavLst>
                                        <p:tav tm="0">
                                          <p:val>
                                            <p:strVal val="#ppt_y+.1"/>
                                          </p:val>
                                        </p:tav>
                                        <p:tav tm="100000">
                                          <p:val>
                                            <p:strVal val="#ppt_y"/>
                                          </p:val>
                                        </p:tav>
                                      </p:tavLst>
                                    </p:anim>
                                  </p:childTnLst>
                                </p:cTn>
                              </p:par>
                            </p:childTnLst>
                          </p:cTn>
                        </p:par>
                        <p:par>
                          <p:cTn id="83" fill="hold">
                            <p:stCondLst>
                              <p:cond delay="9500"/>
                            </p:stCondLst>
                            <p:childTnLst>
                              <p:par>
                                <p:cTn id="84" presetID="37"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1000"/>
                                        <p:tgtEl>
                                          <p:spTgt spid="73"/>
                                        </p:tgtEl>
                                      </p:cBhvr>
                                    </p:animEffect>
                                    <p:anim calcmode="lin" valueType="num">
                                      <p:cBhvr>
                                        <p:cTn id="87" dur="1000" fill="hold"/>
                                        <p:tgtEl>
                                          <p:spTgt spid="73"/>
                                        </p:tgtEl>
                                        <p:attrNameLst>
                                          <p:attrName>ppt_x</p:attrName>
                                        </p:attrNameLst>
                                      </p:cBhvr>
                                      <p:tavLst>
                                        <p:tav tm="0">
                                          <p:val>
                                            <p:strVal val="#ppt_x"/>
                                          </p:val>
                                        </p:tav>
                                        <p:tav tm="100000">
                                          <p:val>
                                            <p:strVal val="#ppt_x"/>
                                          </p:val>
                                        </p:tav>
                                      </p:tavLst>
                                    </p:anim>
                                    <p:anim calcmode="lin" valueType="num">
                                      <p:cBhvr>
                                        <p:cTn id="88" dur="900" decel="100000" fill="hold"/>
                                        <p:tgtEl>
                                          <p:spTgt spid="73"/>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0" fill="hold">
                            <p:stCondLst>
                              <p:cond delay="10500"/>
                            </p:stCondLst>
                            <p:childTnLst>
                              <p:par>
                                <p:cTn id="91" presetID="53" presetClass="entr" presetSubtype="16" fill="hold" nodeType="afterEffect">
                                  <p:stCondLst>
                                    <p:cond delay="0"/>
                                  </p:stCondLst>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ppt_w</p:attrName>
                                        </p:attrNameLst>
                                      </p:cBhvr>
                                      <p:tavLst>
                                        <p:tav tm="0">
                                          <p:val>
                                            <p:fltVal val="0"/>
                                          </p:val>
                                        </p:tav>
                                        <p:tav tm="100000">
                                          <p:val>
                                            <p:strVal val="#ppt_w"/>
                                          </p:val>
                                        </p:tav>
                                      </p:tavLst>
                                    </p:anim>
                                    <p:anim calcmode="lin" valueType="num">
                                      <p:cBhvr>
                                        <p:cTn id="94" dur="500" fill="hold"/>
                                        <p:tgtEl>
                                          <p:spTgt spid="74"/>
                                        </p:tgtEl>
                                        <p:attrNameLst>
                                          <p:attrName>ppt_h</p:attrName>
                                        </p:attrNameLst>
                                      </p:cBhvr>
                                      <p:tavLst>
                                        <p:tav tm="0">
                                          <p:val>
                                            <p:fltVal val="0"/>
                                          </p:val>
                                        </p:tav>
                                        <p:tav tm="100000">
                                          <p:val>
                                            <p:strVal val="#ppt_h"/>
                                          </p:val>
                                        </p:tav>
                                      </p:tavLst>
                                    </p:anim>
                                    <p:animEffect transition="in" filter="fade">
                                      <p:cBhvr>
                                        <p:cTn id="95" dur="500"/>
                                        <p:tgtEl>
                                          <p:spTgt spid="74"/>
                                        </p:tgtEl>
                                      </p:cBhvr>
                                    </p:animEffect>
                                  </p:childTnLst>
                                </p:cTn>
                              </p:par>
                            </p:childTnLst>
                          </p:cTn>
                        </p:par>
                        <p:par>
                          <p:cTn id="96" fill="hold">
                            <p:stCondLst>
                              <p:cond delay="11000"/>
                            </p:stCondLst>
                            <p:childTnLst>
                              <p:par>
                                <p:cTn id="97" presetID="53" presetClass="entr" presetSubtype="16"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par>
                          <p:cTn id="102" fill="hold">
                            <p:stCondLst>
                              <p:cond delay="11500"/>
                            </p:stCondLst>
                            <p:childTnLst>
                              <p:par>
                                <p:cTn id="103" presetID="42" presetClass="entr" presetSubtype="0" fill="hold" nodeType="after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fade">
                                      <p:cBhvr>
                                        <p:cTn id="105" dur="1000"/>
                                        <p:tgtEl>
                                          <p:spTgt spid="80"/>
                                        </p:tgtEl>
                                      </p:cBhvr>
                                    </p:animEffect>
                                    <p:anim calcmode="lin" valueType="num">
                                      <p:cBhvr>
                                        <p:cTn id="106" dur="1000" fill="hold"/>
                                        <p:tgtEl>
                                          <p:spTgt spid="80"/>
                                        </p:tgtEl>
                                        <p:attrNameLst>
                                          <p:attrName>ppt_x</p:attrName>
                                        </p:attrNameLst>
                                      </p:cBhvr>
                                      <p:tavLst>
                                        <p:tav tm="0">
                                          <p:val>
                                            <p:strVal val="#ppt_x"/>
                                          </p:val>
                                        </p:tav>
                                        <p:tav tm="100000">
                                          <p:val>
                                            <p:strVal val="#ppt_x"/>
                                          </p:val>
                                        </p:tav>
                                      </p:tavLst>
                                    </p:anim>
                                    <p:anim calcmode="lin" valueType="num">
                                      <p:cBhvr>
                                        <p:cTn id="107"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7" grpId="0"/>
      <p:bldP spid="49"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2977</TotalTime>
  <Words>1283</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2016-09-25T02:15:36Z</dcterms:modified>
</cp:coreProperties>
</file>