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69"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4472C4"/>
    <a:srgbClr val="FFC000"/>
    <a:srgbClr val="A5A5A5"/>
    <a:srgbClr val="ED7D31"/>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6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5822" y="541867"/>
            <a:ext cx="2856089" cy="4131734"/>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877710" y="541867"/>
            <a:ext cx="3750734" cy="1169551"/>
          </a:xfrm>
          <a:prstGeom prst="rect">
            <a:avLst/>
          </a:prstGeom>
          <a:noFill/>
        </p:spPr>
        <p:txBody>
          <a:bodyPr wrap="square" rtlCol="0">
            <a:spAutoFit/>
          </a:bodyPr>
          <a:lstStyle/>
          <a:p>
            <a:r>
              <a:rPr lang="en-US" sz="4400" dirty="0">
                <a:solidFill>
                  <a:schemeClr val="bg1"/>
                </a:solidFill>
                <a:latin typeface="Candara" panose="020E0502030303020204" pitchFamily="34" charset="0"/>
              </a:rPr>
              <a:t>LOREM IPSUM</a:t>
            </a:r>
          </a:p>
          <a:p>
            <a:endParaRPr lang="en-US" sz="800" dirty="0">
              <a:latin typeface="Candara" panose="020E0502030303020204" pitchFamily="34" charset="0"/>
            </a:endParaRPr>
          </a:p>
          <a:p>
            <a:r>
              <a:rPr lang="en-US" dirty="0">
                <a:solidFill>
                  <a:srgbClr val="BFBFBF"/>
                </a:solidFill>
                <a:latin typeface="Candara" panose="020E0502030303020204" pitchFamily="34" charset="0"/>
              </a:rPr>
              <a:t>Subtitle Goes Here</a:t>
            </a:r>
          </a:p>
        </p:txBody>
      </p:sp>
      <p:sp>
        <p:nvSpPr>
          <p:cNvPr id="7" name="TextBox 6"/>
          <p:cNvSpPr txBox="1"/>
          <p:nvPr/>
        </p:nvSpPr>
        <p:spPr>
          <a:xfrm>
            <a:off x="877710" y="1991789"/>
            <a:ext cx="3570111" cy="467820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8" name="TextBox 7"/>
          <p:cNvSpPr txBox="1"/>
          <p:nvPr/>
        </p:nvSpPr>
        <p:spPr>
          <a:xfrm>
            <a:off x="8266290" y="915188"/>
            <a:ext cx="3570111" cy="510909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pic>
        <p:nvPicPr>
          <p:cNvPr id="6" name="Picture 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65802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1"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up)">
                                      <p:cBhvr>
                                        <p:cTn id="17" dur="1000"/>
                                        <p:tgtEl>
                                          <p:spTgt spid="7"/>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up)">
                                      <p:cBhvr>
                                        <p:cTn id="21"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2954</TotalTime>
  <Words>1370</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593</cp:revision>
  <dcterms:created xsi:type="dcterms:W3CDTF">2015-12-31T02:20:12Z</dcterms:created>
  <dcterms:modified xsi:type="dcterms:W3CDTF">2016-09-25T01:52:17Z</dcterms:modified>
</cp:coreProperties>
</file>