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5"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429001"/>
            <a:ext cx="12192000" cy="34290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5181600" y="1536700"/>
            <a:ext cx="1828800" cy="1976672"/>
            <a:chOff x="5181600" y="1536700"/>
            <a:chExt cx="1828800" cy="1976672"/>
          </a:xfrm>
        </p:grpSpPr>
        <p:sp>
          <p:nvSpPr>
            <p:cNvPr id="10" name="Diamond 9"/>
            <p:cNvSpPr/>
            <p:nvPr/>
          </p:nvSpPr>
          <p:spPr>
            <a:xfrm>
              <a:off x="5181600" y="1684572"/>
              <a:ext cx="1828800" cy="1828800"/>
            </a:xfrm>
            <a:prstGeom prst="diamond">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iamond 1"/>
            <p:cNvSpPr/>
            <p:nvPr/>
          </p:nvSpPr>
          <p:spPr>
            <a:xfrm>
              <a:off x="5181600" y="1536700"/>
              <a:ext cx="1828800" cy="1828800"/>
            </a:xfrm>
            <a:prstGeom prst="diamond">
              <a:avLst/>
            </a:prstGeom>
            <a:blipFill>
              <a:blip r:embed="rId2"/>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6180667" y="2514600"/>
            <a:ext cx="1828800" cy="1976672"/>
            <a:chOff x="6180667" y="2514600"/>
            <a:chExt cx="1828800" cy="1976672"/>
          </a:xfrm>
        </p:grpSpPr>
        <p:sp>
          <p:nvSpPr>
            <p:cNvPr id="11" name="Diamond 10"/>
            <p:cNvSpPr/>
            <p:nvPr/>
          </p:nvSpPr>
          <p:spPr>
            <a:xfrm>
              <a:off x="6180667" y="2662472"/>
              <a:ext cx="1828800" cy="1828800"/>
            </a:xfrm>
            <a:prstGeom prst="diamond">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iamond 6"/>
            <p:cNvSpPr/>
            <p:nvPr/>
          </p:nvSpPr>
          <p:spPr>
            <a:xfrm>
              <a:off x="6180667" y="2514600"/>
              <a:ext cx="1828800" cy="1828800"/>
            </a:xfrm>
            <a:prstGeom prst="diamond">
              <a:avLst/>
            </a:prstGeom>
            <a:blipFill>
              <a:blip r:embed="rId3"/>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4182533" y="2514600"/>
            <a:ext cx="1828800" cy="1976672"/>
            <a:chOff x="4182533" y="2514600"/>
            <a:chExt cx="1828800" cy="1976672"/>
          </a:xfrm>
        </p:grpSpPr>
        <p:sp>
          <p:nvSpPr>
            <p:cNvPr id="12" name="Diamond 11"/>
            <p:cNvSpPr/>
            <p:nvPr/>
          </p:nvSpPr>
          <p:spPr>
            <a:xfrm>
              <a:off x="4182533" y="2662472"/>
              <a:ext cx="1828800" cy="1828800"/>
            </a:xfrm>
            <a:prstGeom prst="diamond">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iamond 7"/>
            <p:cNvSpPr/>
            <p:nvPr/>
          </p:nvSpPr>
          <p:spPr>
            <a:xfrm>
              <a:off x="4182533" y="2514600"/>
              <a:ext cx="1828800" cy="1828800"/>
            </a:xfrm>
            <a:prstGeom prst="diamond">
              <a:avLst/>
            </a:prstGeom>
            <a:blipFill>
              <a:blip r:embed="rId4"/>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5181600" y="3513372"/>
            <a:ext cx="1828800" cy="1976672"/>
            <a:chOff x="5181600" y="3513372"/>
            <a:chExt cx="1828800" cy="1976672"/>
          </a:xfrm>
        </p:grpSpPr>
        <p:sp>
          <p:nvSpPr>
            <p:cNvPr id="13" name="Diamond 12"/>
            <p:cNvSpPr/>
            <p:nvPr/>
          </p:nvSpPr>
          <p:spPr>
            <a:xfrm>
              <a:off x="5181600" y="3661244"/>
              <a:ext cx="1828800" cy="1828800"/>
            </a:xfrm>
            <a:prstGeom prst="diamond">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iamond 8"/>
            <p:cNvSpPr/>
            <p:nvPr/>
          </p:nvSpPr>
          <p:spPr>
            <a:xfrm>
              <a:off x="5181600" y="3513372"/>
              <a:ext cx="1828800" cy="1828800"/>
            </a:xfrm>
            <a:prstGeom prst="diamond">
              <a:avLst/>
            </a:prstGeom>
            <a:blipFill>
              <a:blip r:embed="rId5"/>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extBox 13"/>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5" name="TextBox 14"/>
          <p:cNvSpPr txBox="1"/>
          <p:nvPr/>
        </p:nvSpPr>
        <p:spPr>
          <a:xfrm>
            <a:off x="646551" y="1684572"/>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nvGrpSpPr>
          <p:cNvPr id="21" name="Group 20"/>
          <p:cNvGrpSpPr/>
          <p:nvPr/>
        </p:nvGrpSpPr>
        <p:grpSpPr>
          <a:xfrm>
            <a:off x="7845777" y="4524476"/>
            <a:ext cx="3521265" cy="1232857"/>
            <a:chOff x="7845777" y="4524476"/>
            <a:chExt cx="3521265" cy="1232857"/>
          </a:xfrm>
        </p:grpSpPr>
        <p:sp>
          <p:nvSpPr>
            <p:cNvPr id="4" name="Text Placeholder 3"/>
            <p:cNvSpPr txBox="1">
              <a:spLocks/>
            </p:cNvSpPr>
            <p:nvPr/>
          </p:nvSpPr>
          <p:spPr>
            <a:xfrm>
              <a:off x="7845777" y="4927012"/>
              <a:ext cx="3454400"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0" name="TextBox 19"/>
            <p:cNvSpPr txBox="1"/>
            <p:nvPr/>
          </p:nvSpPr>
          <p:spPr>
            <a:xfrm>
              <a:off x="9086687" y="4524476"/>
              <a:ext cx="2280355" cy="369332"/>
            </a:xfrm>
            <a:prstGeom prst="rect">
              <a:avLst/>
            </a:prstGeom>
            <a:noFill/>
          </p:spPr>
          <p:txBody>
            <a:bodyPr wrap="square" rtlCol="0">
              <a:spAutoFit/>
            </a:bodyPr>
            <a:lstStyle/>
            <a:p>
              <a:pPr algn="r"/>
              <a:r>
                <a:rPr lang="en-US" b="1" dirty="0">
                  <a:solidFill>
                    <a:schemeClr val="bg2">
                      <a:lumMod val="10000"/>
                    </a:schemeClr>
                  </a:solidFill>
                  <a:latin typeface="Candara" panose="020E0502030303020204" pitchFamily="34" charset="0"/>
                </a:rPr>
                <a:t>Lorem Ipsum Dolor</a:t>
              </a:r>
            </a:p>
          </p:txBody>
        </p:sp>
      </p:grpSp>
      <p:pic>
        <p:nvPicPr>
          <p:cNvPr id="22" name="Picture 2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9114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1000"/>
                                        <p:tgtEl>
                                          <p:spTgt spid="3"/>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500"/>
                                        <p:tgtEl>
                                          <p:spTgt spid="15"/>
                                        </p:tgtEl>
                                      </p:cBhvr>
                                    </p:animEffect>
                                  </p:childTnLst>
                                </p:cTn>
                              </p:par>
                            </p:childTnLst>
                          </p:cTn>
                        </p:par>
                        <p:par>
                          <p:cTn id="15" fill="hold">
                            <p:stCondLst>
                              <p:cond delay="1500"/>
                            </p:stCondLst>
                            <p:childTnLst>
                              <p:par>
                                <p:cTn id="16" presetID="2" presetClass="entr" presetSubtype="1"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additive="base">
                                        <p:cTn id="18" dur="1000" fill="hold"/>
                                        <p:tgtEl>
                                          <p:spTgt spid="19"/>
                                        </p:tgtEl>
                                        <p:attrNameLst>
                                          <p:attrName>ppt_x</p:attrName>
                                        </p:attrNameLst>
                                      </p:cBhvr>
                                      <p:tavLst>
                                        <p:tav tm="0">
                                          <p:val>
                                            <p:strVal val="#ppt_x"/>
                                          </p:val>
                                        </p:tav>
                                        <p:tav tm="100000">
                                          <p:val>
                                            <p:strVal val="#ppt_x"/>
                                          </p:val>
                                        </p:tav>
                                      </p:tavLst>
                                    </p:anim>
                                    <p:anim calcmode="lin" valueType="num">
                                      <p:cBhvr additive="base">
                                        <p:cTn id="19" dur="1000" fill="hold"/>
                                        <p:tgtEl>
                                          <p:spTgt spid="19"/>
                                        </p:tgtEl>
                                        <p:attrNameLst>
                                          <p:attrName>ppt_y</p:attrName>
                                        </p:attrNameLst>
                                      </p:cBhvr>
                                      <p:tavLst>
                                        <p:tav tm="0">
                                          <p:val>
                                            <p:strVal val="0-#ppt_h/2"/>
                                          </p:val>
                                        </p:tav>
                                        <p:tav tm="100000">
                                          <p:val>
                                            <p:strVal val="#ppt_y"/>
                                          </p:val>
                                        </p:tav>
                                      </p:tavLst>
                                    </p:anim>
                                  </p:childTnLst>
                                </p:cTn>
                              </p:par>
                            </p:childTnLst>
                          </p:cTn>
                        </p:par>
                        <p:par>
                          <p:cTn id="20" fill="hold">
                            <p:stCondLst>
                              <p:cond delay="2500"/>
                            </p:stCondLst>
                            <p:childTnLst>
                              <p:par>
                                <p:cTn id="21" presetID="2" presetClass="entr" presetSubtype="8"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1000" fill="hold"/>
                                        <p:tgtEl>
                                          <p:spTgt spid="16"/>
                                        </p:tgtEl>
                                        <p:attrNameLst>
                                          <p:attrName>ppt_x</p:attrName>
                                        </p:attrNameLst>
                                      </p:cBhvr>
                                      <p:tavLst>
                                        <p:tav tm="0">
                                          <p:val>
                                            <p:strVal val="0-#ppt_w/2"/>
                                          </p:val>
                                        </p:tav>
                                        <p:tav tm="100000">
                                          <p:val>
                                            <p:strVal val="#ppt_x"/>
                                          </p:val>
                                        </p:tav>
                                      </p:tavLst>
                                    </p:anim>
                                    <p:anim calcmode="lin" valueType="num">
                                      <p:cBhvr additive="base">
                                        <p:cTn id="24" dur="1000" fill="hold"/>
                                        <p:tgtEl>
                                          <p:spTgt spid="16"/>
                                        </p:tgtEl>
                                        <p:attrNameLst>
                                          <p:attrName>ppt_y</p:attrName>
                                        </p:attrNameLst>
                                      </p:cBhvr>
                                      <p:tavLst>
                                        <p:tav tm="0">
                                          <p:val>
                                            <p:strVal val="#ppt_y"/>
                                          </p:val>
                                        </p:tav>
                                        <p:tav tm="100000">
                                          <p:val>
                                            <p:strVal val="#ppt_y"/>
                                          </p:val>
                                        </p:tav>
                                      </p:tavLst>
                                    </p:anim>
                                  </p:childTnLst>
                                </p:cTn>
                              </p:par>
                            </p:childTnLst>
                          </p:cTn>
                        </p:par>
                        <p:par>
                          <p:cTn id="25" fill="hold">
                            <p:stCondLst>
                              <p:cond delay="3500"/>
                            </p:stCondLst>
                            <p:childTnLst>
                              <p:par>
                                <p:cTn id="26" presetID="2" presetClass="entr" presetSubtype="2"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1000" fill="hold"/>
                                        <p:tgtEl>
                                          <p:spTgt spid="18"/>
                                        </p:tgtEl>
                                        <p:attrNameLst>
                                          <p:attrName>ppt_x</p:attrName>
                                        </p:attrNameLst>
                                      </p:cBhvr>
                                      <p:tavLst>
                                        <p:tav tm="0">
                                          <p:val>
                                            <p:strVal val="1+#ppt_w/2"/>
                                          </p:val>
                                        </p:tav>
                                        <p:tav tm="100000">
                                          <p:val>
                                            <p:strVal val="#ppt_x"/>
                                          </p:val>
                                        </p:tav>
                                      </p:tavLst>
                                    </p:anim>
                                    <p:anim calcmode="lin" valueType="num">
                                      <p:cBhvr additive="base">
                                        <p:cTn id="29" dur="1000" fill="hold"/>
                                        <p:tgtEl>
                                          <p:spTgt spid="18"/>
                                        </p:tgtEl>
                                        <p:attrNameLst>
                                          <p:attrName>ppt_y</p:attrName>
                                        </p:attrNameLst>
                                      </p:cBhvr>
                                      <p:tavLst>
                                        <p:tav tm="0">
                                          <p:val>
                                            <p:strVal val="#ppt_y"/>
                                          </p:val>
                                        </p:tav>
                                        <p:tav tm="100000">
                                          <p:val>
                                            <p:strVal val="#ppt_y"/>
                                          </p:val>
                                        </p:tav>
                                      </p:tavLst>
                                    </p:anim>
                                  </p:childTnLst>
                                </p:cTn>
                              </p:par>
                            </p:childTnLst>
                          </p:cTn>
                        </p:par>
                        <p:par>
                          <p:cTn id="30" fill="hold">
                            <p:stCondLst>
                              <p:cond delay="4500"/>
                            </p:stCondLst>
                            <p:childTnLst>
                              <p:par>
                                <p:cTn id="31" presetID="2" presetClass="entr" presetSubtype="4"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1000" fill="hold"/>
                                        <p:tgtEl>
                                          <p:spTgt spid="17"/>
                                        </p:tgtEl>
                                        <p:attrNameLst>
                                          <p:attrName>ppt_x</p:attrName>
                                        </p:attrNameLst>
                                      </p:cBhvr>
                                      <p:tavLst>
                                        <p:tav tm="0">
                                          <p:val>
                                            <p:strVal val="#ppt_x"/>
                                          </p:val>
                                        </p:tav>
                                        <p:tav tm="100000">
                                          <p:val>
                                            <p:strVal val="#ppt_x"/>
                                          </p:val>
                                        </p:tav>
                                      </p:tavLst>
                                    </p:anim>
                                    <p:anim calcmode="lin" valueType="num">
                                      <p:cBhvr additive="base">
                                        <p:cTn id="34" dur="1000" fill="hold"/>
                                        <p:tgtEl>
                                          <p:spTgt spid="17"/>
                                        </p:tgtEl>
                                        <p:attrNameLst>
                                          <p:attrName>ppt_y</p:attrName>
                                        </p:attrNameLst>
                                      </p:cBhvr>
                                      <p:tavLst>
                                        <p:tav tm="0">
                                          <p:val>
                                            <p:strVal val="1+#ppt_h/2"/>
                                          </p:val>
                                        </p:tav>
                                        <p:tav tm="100000">
                                          <p:val>
                                            <p:strVal val="#ppt_y"/>
                                          </p:val>
                                        </p:tav>
                                      </p:tavLst>
                                    </p:anim>
                                  </p:childTnLst>
                                </p:cTn>
                              </p:par>
                            </p:childTnLst>
                          </p:cTn>
                        </p:par>
                        <p:par>
                          <p:cTn id="35" fill="hold">
                            <p:stCondLst>
                              <p:cond delay="55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2940</TotalTime>
  <Words>1151</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589</cp:revision>
  <dcterms:created xsi:type="dcterms:W3CDTF">2015-12-31T02:20:12Z</dcterms:created>
  <dcterms:modified xsi:type="dcterms:W3CDTF">2016-09-25T01:38:14Z</dcterms:modified>
</cp:coreProperties>
</file>