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3"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3545" y="472717"/>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 name="Rectangle 1"/>
          <p:cNvSpPr/>
          <p:nvPr/>
        </p:nvSpPr>
        <p:spPr>
          <a:xfrm>
            <a:off x="0" y="1444978"/>
            <a:ext cx="12192000" cy="3397955"/>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903545" y="5093921"/>
            <a:ext cx="6630131" cy="1364536"/>
            <a:chOff x="4575651" y="2685656"/>
            <a:chExt cx="2958025" cy="2513749"/>
          </a:xfrm>
        </p:grpSpPr>
        <p:sp>
          <p:nvSpPr>
            <p:cNvPr id="8" name="TextBox 7"/>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9" name="TextBox 8"/>
            <p:cNvSpPr txBox="1"/>
            <p:nvPr/>
          </p:nvSpPr>
          <p:spPr>
            <a:xfrm>
              <a:off x="4575651" y="3441749"/>
              <a:ext cx="2958025" cy="175765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grpSp>
        <p:nvGrpSpPr>
          <p:cNvPr id="13" name="Group 12"/>
          <p:cNvGrpSpPr/>
          <p:nvPr/>
        </p:nvGrpSpPr>
        <p:grpSpPr>
          <a:xfrm>
            <a:off x="9305162" y="1798950"/>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2464166"/>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3171969"/>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3841538"/>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BFBFBF"/>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9815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900" decel="100000" fill="hold"/>
                                        <p:tgtEl>
                                          <p:spTgt spid="7"/>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16" presetClass="entr" presetSubtype="42"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outHorizontal)">
                                      <p:cBhvr>
                                        <p:cTn id="25" dur="500"/>
                                        <p:tgtEl>
                                          <p:spTgt spid="3"/>
                                        </p:tgtEl>
                                      </p:cBhvr>
                                    </p:animEffect>
                                  </p:childTnLst>
                                </p:cTn>
                              </p:par>
                            </p:childTnLst>
                          </p:cTn>
                        </p:par>
                        <p:par>
                          <p:cTn id="26" fill="hold">
                            <p:stCondLst>
                              <p:cond delay="3500"/>
                            </p:stCondLst>
                            <p:childTnLst>
                              <p:par>
                                <p:cTn id="27" presetID="23" presetClass="entr" presetSubtype="528"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 calcmode="lin" valueType="num">
                                      <p:cBhvr>
                                        <p:cTn id="31" dur="500" fill="hold"/>
                                        <p:tgtEl>
                                          <p:spTgt spid="13"/>
                                        </p:tgtEl>
                                        <p:attrNameLst>
                                          <p:attrName>ppt_x</p:attrName>
                                        </p:attrNameLst>
                                      </p:cBhvr>
                                      <p:tavLst>
                                        <p:tav tm="0">
                                          <p:val>
                                            <p:fltVal val="0.5"/>
                                          </p:val>
                                        </p:tav>
                                        <p:tav tm="100000">
                                          <p:val>
                                            <p:strVal val="#ppt_x"/>
                                          </p:val>
                                        </p:tav>
                                      </p:tavLst>
                                    </p:anim>
                                    <p:anim calcmode="lin" valueType="num">
                                      <p:cBhvr>
                                        <p:cTn id="32" dur="500" fill="hold"/>
                                        <p:tgtEl>
                                          <p:spTgt spid="13"/>
                                        </p:tgtEl>
                                        <p:attrNameLst>
                                          <p:attrName>ppt_y</p:attrName>
                                        </p:attrNameLst>
                                      </p:cBhvr>
                                      <p:tavLst>
                                        <p:tav tm="0">
                                          <p:val>
                                            <p:fltVal val="0.5"/>
                                          </p:val>
                                        </p:tav>
                                        <p:tav tm="100000">
                                          <p:val>
                                            <p:strVal val="#ppt_y"/>
                                          </p:val>
                                        </p:tav>
                                      </p:tavLst>
                                    </p:anim>
                                  </p:childTnLst>
                                </p:cTn>
                              </p:par>
                            </p:childTnLst>
                          </p:cTn>
                        </p:par>
                        <p:par>
                          <p:cTn id="33" fill="hold">
                            <p:stCondLst>
                              <p:cond delay="4000"/>
                            </p:stCondLst>
                            <p:childTnLst>
                              <p:par>
                                <p:cTn id="34" presetID="23" presetClass="entr" presetSubtype="528"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 calcmode="lin" valueType="num">
                                      <p:cBhvr>
                                        <p:cTn id="38" dur="500" fill="hold"/>
                                        <p:tgtEl>
                                          <p:spTgt spid="14"/>
                                        </p:tgtEl>
                                        <p:attrNameLst>
                                          <p:attrName>ppt_x</p:attrName>
                                        </p:attrNameLst>
                                      </p:cBhvr>
                                      <p:tavLst>
                                        <p:tav tm="0">
                                          <p:val>
                                            <p:fltVal val="0.5"/>
                                          </p:val>
                                        </p:tav>
                                        <p:tav tm="100000">
                                          <p:val>
                                            <p:strVal val="#ppt_x"/>
                                          </p:val>
                                        </p:tav>
                                      </p:tavLst>
                                    </p:anim>
                                    <p:anim calcmode="lin" valueType="num">
                                      <p:cBhvr>
                                        <p:cTn id="39" dur="500" fill="hold"/>
                                        <p:tgtEl>
                                          <p:spTgt spid="14"/>
                                        </p:tgtEl>
                                        <p:attrNameLst>
                                          <p:attrName>ppt_y</p:attrName>
                                        </p:attrNameLst>
                                      </p:cBhvr>
                                      <p:tavLst>
                                        <p:tav tm="0">
                                          <p:val>
                                            <p:fltVal val="0.5"/>
                                          </p:val>
                                        </p:tav>
                                        <p:tav tm="100000">
                                          <p:val>
                                            <p:strVal val="#ppt_y"/>
                                          </p:val>
                                        </p:tav>
                                      </p:tavLst>
                                    </p:anim>
                                  </p:childTnLst>
                                </p:cTn>
                              </p:par>
                            </p:childTnLst>
                          </p:cTn>
                        </p:par>
                        <p:par>
                          <p:cTn id="40" fill="hold">
                            <p:stCondLst>
                              <p:cond delay="4500"/>
                            </p:stCondLst>
                            <p:childTnLst>
                              <p:par>
                                <p:cTn id="41" presetID="23" presetClass="entr" presetSubtype="528"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 calcmode="lin" valueType="num">
                                      <p:cBhvr>
                                        <p:cTn id="45" dur="500" fill="hold"/>
                                        <p:tgtEl>
                                          <p:spTgt spid="17"/>
                                        </p:tgtEl>
                                        <p:attrNameLst>
                                          <p:attrName>ppt_x</p:attrName>
                                        </p:attrNameLst>
                                      </p:cBhvr>
                                      <p:tavLst>
                                        <p:tav tm="0">
                                          <p:val>
                                            <p:fltVal val="0.5"/>
                                          </p:val>
                                        </p:tav>
                                        <p:tav tm="100000">
                                          <p:val>
                                            <p:strVal val="#ppt_x"/>
                                          </p:val>
                                        </p:tav>
                                      </p:tavLst>
                                    </p:anim>
                                    <p:anim calcmode="lin" valueType="num">
                                      <p:cBhvr>
                                        <p:cTn id="46" dur="500" fill="hold"/>
                                        <p:tgtEl>
                                          <p:spTgt spid="17"/>
                                        </p:tgtEl>
                                        <p:attrNameLst>
                                          <p:attrName>ppt_y</p:attrName>
                                        </p:attrNameLst>
                                      </p:cBhvr>
                                      <p:tavLst>
                                        <p:tav tm="0">
                                          <p:val>
                                            <p:fltVal val="0.5"/>
                                          </p:val>
                                        </p:tav>
                                        <p:tav tm="100000">
                                          <p:val>
                                            <p:strVal val="#ppt_y"/>
                                          </p:val>
                                        </p:tav>
                                      </p:tavLst>
                                    </p:anim>
                                  </p:childTnLst>
                                </p:cTn>
                              </p:par>
                            </p:childTnLst>
                          </p:cTn>
                        </p:par>
                        <p:par>
                          <p:cTn id="47" fill="hold">
                            <p:stCondLst>
                              <p:cond delay="5000"/>
                            </p:stCondLst>
                            <p:childTnLst>
                              <p:par>
                                <p:cTn id="48" presetID="23" presetClass="entr" presetSubtype="528" fill="hold" nodeType="after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 calcmode="lin" valueType="num">
                                      <p:cBhvr>
                                        <p:cTn id="52" dur="500" fill="hold"/>
                                        <p:tgtEl>
                                          <p:spTgt spid="20"/>
                                        </p:tgtEl>
                                        <p:attrNameLst>
                                          <p:attrName>ppt_x</p:attrName>
                                        </p:attrNameLst>
                                      </p:cBhvr>
                                      <p:tavLst>
                                        <p:tav tm="0">
                                          <p:val>
                                            <p:fltVal val="0.5"/>
                                          </p:val>
                                        </p:tav>
                                        <p:tav tm="100000">
                                          <p:val>
                                            <p:strVal val="#ppt_x"/>
                                          </p:val>
                                        </p:tav>
                                      </p:tavLst>
                                    </p:anim>
                                    <p:anim calcmode="lin" valueType="num">
                                      <p:cBhvr>
                                        <p:cTn id="53"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2935</TotalTime>
  <Words>1181</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588</cp:revision>
  <dcterms:created xsi:type="dcterms:W3CDTF">2015-12-31T02:20:12Z</dcterms:created>
  <dcterms:modified xsi:type="dcterms:W3CDTF">2016-09-25T01:32:49Z</dcterms:modified>
</cp:coreProperties>
</file>