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6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B54-4145-8E38-1EBB56A31F0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B54-4145-8E38-1EBB56A31F0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B54-4145-8E38-1EBB56A31F0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B54-4145-8E38-1EBB56A31F03}"/>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B54-4145-8E38-1EBB56A31F03}"/>
              </c:ext>
            </c:extLst>
          </c:dPt>
          <c:dPt>
            <c:idx val="5"/>
            <c:bubble3D val="0"/>
            <c:extLst>
              <c:ext xmlns:c16="http://schemas.microsoft.com/office/drawing/2014/chart" uri="{C3380CC4-5D6E-409C-BE32-E72D297353CC}">
                <c16:uniqueId val="{0000000A-9B54-4145-8E38-1EBB56A31F03}"/>
              </c:ext>
            </c:extLst>
          </c:dPt>
          <c:dPt>
            <c:idx val="6"/>
            <c:bubble3D val="0"/>
            <c:extLst>
              <c:ext xmlns:c16="http://schemas.microsoft.com/office/drawing/2014/chart" uri="{C3380CC4-5D6E-409C-BE32-E72D297353CC}">
                <c16:uniqueId val="{0000000B-9B54-4145-8E38-1EBB56A31F03}"/>
              </c:ext>
            </c:extLst>
          </c:dPt>
          <c:dPt>
            <c:idx val="7"/>
            <c:bubble3D val="0"/>
            <c:extLst>
              <c:ext xmlns:c16="http://schemas.microsoft.com/office/drawing/2014/chart" uri="{C3380CC4-5D6E-409C-BE32-E72D297353CC}">
                <c16:uniqueId val="{0000000C-9B54-4145-8E38-1EBB56A31F03}"/>
              </c:ext>
            </c:extLst>
          </c:dPt>
          <c:dPt>
            <c:idx val="8"/>
            <c:bubble3D val="0"/>
            <c:extLst>
              <c:ext xmlns:c16="http://schemas.microsoft.com/office/drawing/2014/chart" uri="{C3380CC4-5D6E-409C-BE32-E72D297353CC}">
                <c16:uniqueId val="{0000000D-9B54-4145-8E38-1EBB56A31F03}"/>
              </c:ext>
            </c:extLst>
          </c:dPt>
          <c:dPt>
            <c:idx val="9"/>
            <c:bubble3D val="0"/>
            <c:extLst>
              <c:ext xmlns:c16="http://schemas.microsoft.com/office/drawing/2014/chart" uri="{C3380CC4-5D6E-409C-BE32-E72D297353CC}">
                <c16:uniqueId val="{0000000E-9B54-4145-8E38-1EBB56A31F0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B54-4145-8E38-1EBB56A31F0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20B-47A9-AD1D-52D389E354C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20B-47A9-AD1D-52D389E354C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20B-47A9-AD1D-52D389E354C7}"/>
              </c:ext>
            </c:extLst>
          </c:dPt>
          <c:dPt>
            <c:idx val="3"/>
            <c:bubble3D val="0"/>
            <c:extLst>
              <c:ext xmlns:c16="http://schemas.microsoft.com/office/drawing/2014/chart" uri="{C3380CC4-5D6E-409C-BE32-E72D297353CC}">
                <c16:uniqueId val="{00000006-720B-47A9-AD1D-52D389E354C7}"/>
              </c:ext>
            </c:extLst>
          </c:dPt>
          <c:dPt>
            <c:idx val="4"/>
            <c:bubble3D val="0"/>
            <c:extLst>
              <c:ext xmlns:c16="http://schemas.microsoft.com/office/drawing/2014/chart" uri="{C3380CC4-5D6E-409C-BE32-E72D297353CC}">
                <c16:uniqueId val="{00000007-720B-47A9-AD1D-52D389E354C7}"/>
              </c:ext>
            </c:extLst>
          </c:dPt>
          <c:dPt>
            <c:idx val="5"/>
            <c:bubble3D val="0"/>
            <c:extLst>
              <c:ext xmlns:c16="http://schemas.microsoft.com/office/drawing/2014/chart" uri="{C3380CC4-5D6E-409C-BE32-E72D297353CC}">
                <c16:uniqueId val="{00000008-720B-47A9-AD1D-52D389E354C7}"/>
              </c:ext>
            </c:extLst>
          </c:dPt>
          <c:dPt>
            <c:idx val="6"/>
            <c:bubble3D val="0"/>
            <c:extLst>
              <c:ext xmlns:c16="http://schemas.microsoft.com/office/drawing/2014/chart" uri="{C3380CC4-5D6E-409C-BE32-E72D297353CC}">
                <c16:uniqueId val="{00000009-720B-47A9-AD1D-52D389E354C7}"/>
              </c:ext>
            </c:extLst>
          </c:dPt>
          <c:dPt>
            <c:idx val="7"/>
            <c:bubble3D val="0"/>
            <c:extLst>
              <c:ext xmlns:c16="http://schemas.microsoft.com/office/drawing/2014/chart" uri="{C3380CC4-5D6E-409C-BE32-E72D297353CC}">
                <c16:uniqueId val="{0000000A-720B-47A9-AD1D-52D389E354C7}"/>
              </c:ext>
            </c:extLst>
          </c:dPt>
          <c:dPt>
            <c:idx val="8"/>
            <c:bubble3D val="0"/>
            <c:extLst>
              <c:ext xmlns:c16="http://schemas.microsoft.com/office/drawing/2014/chart" uri="{C3380CC4-5D6E-409C-BE32-E72D297353CC}">
                <c16:uniqueId val="{0000000B-720B-47A9-AD1D-52D389E354C7}"/>
              </c:ext>
            </c:extLst>
          </c:dPt>
          <c:dPt>
            <c:idx val="9"/>
            <c:bubble3D val="0"/>
            <c:extLst>
              <c:ext xmlns:c16="http://schemas.microsoft.com/office/drawing/2014/chart" uri="{C3380CC4-5D6E-409C-BE32-E72D297353CC}">
                <c16:uniqueId val="{0000000C-720B-47A9-AD1D-52D389E354C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720B-47A9-AD1D-52D389E354C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F3-4F80-9D91-4C97CE05A65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F3-4F80-9D91-4C97CE05A65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F3-4F80-9D91-4C97CE05A653}"/>
              </c:ext>
            </c:extLst>
          </c:dPt>
          <c:dPt>
            <c:idx val="3"/>
            <c:bubble3D val="0"/>
            <c:extLst>
              <c:ext xmlns:c16="http://schemas.microsoft.com/office/drawing/2014/chart" uri="{C3380CC4-5D6E-409C-BE32-E72D297353CC}">
                <c16:uniqueId val="{00000006-08F3-4F80-9D91-4C97CE05A653}"/>
              </c:ext>
            </c:extLst>
          </c:dPt>
          <c:dPt>
            <c:idx val="4"/>
            <c:bubble3D val="0"/>
            <c:extLst>
              <c:ext xmlns:c16="http://schemas.microsoft.com/office/drawing/2014/chart" uri="{C3380CC4-5D6E-409C-BE32-E72D297353CC}">
                <c16:uniqueId val="{00000007-08F3-4F80-9D91-4C97CE05A653}"/>
              </c:ext>
            </c:extLst>
          </c:dPt>
          <c:dPt>
            <c:idx val="5"/>
            <c:bubble3D val="0"/>
            <c:extLst>
              <c:ext xmlns:c16="http://schemas.microsoft.com/office/drawing/2014/chart" uri="{C3380CC4-5D6E-409C-BE32-E72D297353CC}">
                <c16:uniqueId val="{00000008-08F3-4F80-9D91-4C97CE05A653}"/>
              </c:ext>
            </c:extLst>
          </c:dPt>
          <c:dPt>
            <c:idx val="6"/>
            <c:bubble3D val="0"/>
            <c:extLst>
              <c:ext xmlns:c16="http://schemas.microsoft.com/office/drawing/2014/chart" uri="{C3380CC4-5D6E-409C-BE32-E72D297353CC}">
                <c16:uniqueId val="{00000009-08F3-4F80-9D91-4C97CE05A653}"/>
              </c:ext>
            </c:extLst>
          </c:dPt>
          <c:dPt>
            <c:idx val="7"/>
            <c:bubble3D val="0"/>
            <c:extLst>
              <c:ext xmlns:c16="http://schemas.microsoft.com/office/drawing/2014/chart" uri="{C3380CC4-5D6E-409C-BE32-E72D297353CC}">
                <c16:uniqueId val="{0000000A-08F3-4F80-9D91-4C97CE05A653}"/>
              </c:ext>
            </c:extLst>
          </c:dPt>
          <c:dPt>
            <c:idx val="8"/>
            <c:bubble3D val="0"/>
            <c:extLst>
              <c:ext xmlns:c16="http://schemas.microsoft.com/office/drawing/2014/chart" uri="{C3380CC4-5D6E-409C-BE32-E72D297353CC}">
                <c16:uniqueId val="{0000000B-08F3-4F80-9D91-4C97CE05A653}"/>
              </c:ext>
            </c:extLst>
          </c:dPt>
          <c:dPt>
            <c:idx val="9"/>
            <c:bubble3D val="0"/>
            <c:extLst>
              <c:ext xmlns:c16="http://schemas.microsoft.com/office/drawing/2014/chart" uri="{C3380CC4-5D6E-409C-BE32-E72D297353CC}">
                <c16:uniqueId val="{0000000C-08F3-4F80-9D91-4C97CE05A65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8F3-4F80-9D91-4C97CE05A65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9"/>
          <p:cNvSpPr>
            <a:spLocks/>
          </p:cNvSpPr>
          <p:nvPr/>
        </p:nvSpPr>
        <p:spPr bwMode="auto">
          <a:xfrm>
            <a:off x="8701485" y="2269049"/>
            <a:ext cx="1110590" cy="2513325"/>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3" name="Freeform 24"/>
          <p:cNvSpPr>
            <a:spLocks noEditPoints="1"/>
          </p:cNvSpPr>
          <p:nvPr/>
        </p:nvSpPr>
        <p:spPr bwMode="auto">
          <a:xfrm>
            <a:off x="6595232" y="1144498"/>
            <a:ext cx="3041770" cy="253695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94" name="Freeform 13"/>
          <p:cNvSpPr>
            <a:spLocks/>
          </p:cNvSpPr>
          <p:nvPr/>
        </p:nvSpPr>
        <p:spPr bwMode="auto">
          <a:xfrm>
            <a:off x="4765015" y="4695375"/>
            <a:ext cx="3111584" cy="1246995"/>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5" name="Freeform 11"/>
          <p:cNvSpPr>
            <a:spLocks/>
          </p:cNvSpPr>
          <p:nvPr/>
        </p:nvSpPr>
        <p:spPr bwMode="auto">
          <a:xfrm>
            <a:off x="5774642" y="3190602"/>
            <a:ext cx="3197510" cy="2148141"/>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6" name="Freeform 15"/>
          <p:cNvSpPr>
            <a:spLocks/>
          </p:cNvSpPr>
          <p:nvPr/>
        </p:nvSpPr>
        <p:spPr bwMode="auto">
          <a:xfrm>
            <a:off x="4595312" y="1844792"/>
            <a:ext cx="2572400" cy="2329659"/>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7" name="Freeform 19"/>
          <p:cNvSpPr>
            <a:spLocks/>
          </p:cNvSpPr>
          <p:nvPr/>
        </p:nvSpPr>
        <p:spPr bwMode="auto">
          <a:xfrm>
            <a:off x="4168905" y="4973559"/>
            <a:ext cx="1077294" cy="894701"/>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9" name="Freeform 17"/>
          <p:cNvSpPr>
            <a:spLocks/>
          </p:cNvSpPr>
          <p:nvPr/>
        </p:nvSpPr>
        <p:spPr bwMode="auto">
          <a:xfrm>
            <a:off x="4071165" y="3296935"/>
            <a:ext cx="2242661" cy="1892512"/>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100" name="Freeform 21"/>
          <p:cNvSpPr>
            <a:spLocks/>
          </p:cNvSpPr>
          <p:nvPr/>
        </p:nvSpPr>
        <p:spPr bwMode="auto">
          <a:xfrm>
            <a:off x="1730763" y="3994007"/>
            <a:ext cx="2974104" cy="1971993"/>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1" name="Freeform 7"/>
          <p:cNvSpPr>
            <a:spLocks/>
          </p:cNvSpPr>
          <p:nvPr/>
        </p:nvSpPr>
        <p:spPr bwMode="auto">
          <a:xfrm>
            <a:off x="942395" y="4655634"/>
            <a:ext cx="877517" cy="1278144"/>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4" name="Freeform 25"/>
          <p:cNvSpPr>
            <a:spLocks/>
          </p:cNvSpPr>
          <p:nvPr/>
        </p:nvSpPr>
        <p:spPr bwMode="auto">
          <a:xfrm>
            <a:off x="8579041" y="2042421"/>
            <a:ext cx="475814" cy="36840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5" name="TextBox 104"/>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AUSTRIA MAP</a:t>
            </a:r>
          </a:p>
          <a:p>
            <a:pPr algn="r"/>
            <a:r>
              <a:rPr lang="en-US" dirty="0">
                <a:solidFill>
                  <a:schemeClr val="bg1"/>
                </a:solidFill>
                <a:latin typeface="Candara" panose="020E0502030303020204" pitchFamily="34" charset="0"/>
              </a:rPr>
              <a:t>Your Subtitle</a:t>
            </a:r>
          </a:p>
        </p:txBody>
      </p:sp>
      <p:grpSp>
        <p:nvGrpSpPr>
          <p:cNvPr id="40" name="Group 39">
            <a:extLst>
              <a:ext uri="{FF2B5EF4-FFF2-40B4-BE49-F238E27FC236}">
                <a16:creationId xmlns:a16="http://schemas.microsoft.com/office/drawing/2014/main" id="{97E54E12-226A-435E-9658-C7FDA13825B9}"/>
              </a:ext>
            </a:extLst>
          </p:cNvPr>
          <p:cNvGrpSpPr/>
          <p:nvPr/>
        </p:nvGrpSpPr>
        <p:grpSpPr>
          <a:xfrm>
            <a:off x="3986314" y="-20388"/>
            <a:ext cx="3594912" cy="1375905"/>
            <a:chOff x="2243731" y="2891162"/>
            <a:chExt cx="3594912" cy="1375905"/>
          </a:xfrm>
        </p:grpSpPr>
        <p:grpSp>
          <p:nvGrpSpPr>
            <p:cNvPr id="41" name="Group 40">
              <a:extLst>
                <a:ext uri="{FF2B5EF4-FFF2-40B4-BE49-F238E27FC236}">
                  <a16:creationId xmlns:a16="http://schemas.microsoft.com/office/drawing/2014/main" id="{AFC67D62-A8F7-4267-9B55-A33F68E711D9}"/>
                </a:ext>
              </a:extLst>
            </p:cNvPr>
            <p:cNvGrpSpPr/>
            <p:nvPr/>
          </p:nvGrpSpPr>
          <p:grpSpPr>
            <a:xfrm>
              <a:off x="2243731" y="3192308"/>
              <a:ext cx="2743200" cy="508758"/>
              <a:chOff x="1066801" y="2238247"/>
              <a:chExt cx="2743200" cy="508758"/>
            </a:xfrm>
          </p:grpSpPr>
          <p:sp>
            <p:nvSpPr>
              <p:cNvPr id="49" name="Freeform: Shape 48">
                <a:extLst>
                  <a:ext uri="{FF2B5EF4-FFF2-40B4-BE49-F238E27FC236}">
                    <a16:creationId xmlns:a16="http://schemas.microsoft.com/office/drawing/2014/main" id="{E78A0208-C70A-43D4-9957-83CF63939BD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75B08D03-9896-46F6-A488-ABA9612C3D7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2" name="Group 41">
              <a:extLst>
                <a:ext uri="{FF2B5EF4-FFF2-40B4-BE49-F238E27FC236}">
                  <a16:creationId xmlns:a16="http://schemas.microsoft.com/office/drawing/2014/main" id="{9F19B4D6-8A9A-403A-BD21-9A1E0C017E7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3" name="Freeform: Shape 42">
                <a:extLst>
                  <a:ext uri="{FF2B5EF4-FFF2-40B4-BE49-F238E27FC236}">
                    <a16:creationId xmlns:a16="http://schemas.microsoft.com/office/drawing/2014/main" id="{445B41BF-5CA8-45C8-A322-249B20D998B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3C2CD822-710F-46B2-A6FD-632A0FE26C7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aphic 26" descr="Hike">
                <a:extLst>
                  <a:ext uri="{FF2B5EF4-FFF2-40B4-BE49-F238E27FC236}">
                    <a16:creationId xmlns:a16="http://schemas.microsoft.com/office/drawing/2014/main" id="{37451B83-D973-4438-9E64-60CA1E84F52A}"/>
                  </a:ext>
                </a:extLst>
              </p:cNvPr>
              <p:cNvGrpSpPr>
                <a:grpSpLocks noChangeAspect="1"/>
              </p:cNvGrpSpPr>
              <p:nvPr/>
            </p:nvGrpSpPr>
            <p:grpSpPr>
              <a:xfrm>
                <a:off x="3835579" y="2208930"/>
                <a:ext cx="548640" cy="548640"/>
                <a:chOff x="5638800" y="2971800"/>
                <a:chExt cx="914400" cy="914400"/>
              </a:xfrm>
              <a:solidFill>
                <a:srgbClr val="4D4D4D"/>
              </a:solidFill>
            </p:grpSpPr>
            <p:sp>
              <p:nvSpPr>
                <p:cNvPr id="46" name="Freeform: Shape 45">
                  <a:extLst>
                    <a:ext uri="{FF2B5EF4-FFF2-40B4-BE49-F238E27FC236}">
                      <a16:creationId xmlns:a16="http://schemas.microsoft.com/office/drawing/2014/main" id="{A67BBE2D-218E-4746-94D2-8E902CFEDB3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9459A64D-FD31-4407-9183-D3C042FB34FA}"/>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C6B76919-7957-4108-A0AE-EFD82E5CDA1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1" name="TextBox 50">
            <a:extLst>
              <a:ext uri="{FF2B5EF4-FFF2-40B4-BE49-F238E27FC236}">
                <a16:creationId xmlns:a16="http://schemas.microsoft.com/office/drawing/2014/main" id="{6AB01BB4-C4CC-469B-90A3-26F5E81058E6}"/>
              </a:ext>
            </a:extLst>
          </p:cNvPr>
          <p:cNvSpPr txBox="1"/>
          <p:nvPr/>
        </p:nvSpPr>
        <p:spPr>
          <a:xfrm>
            <a:off x="9621529" y="3676381"/>
            <a:ext cx="252529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489C22FE-033D-4A6A-B267-02C4CE245C7A}"/>
              </a:ext>
            </a:extLst>
          </p:cNvPr>
          <p:cNvSpPr txBox="1"/>
          <p:nvPr/>
        </p:nvSpPr>
        <p:spPr>
          <a:xfrm>
            <a:off x="939230" y="874821"/>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3" name="Group 52">
            <a:extLst>
              <a:ext uri="{FF2B5EF4-FFF2-40B4-BE49-F238E27FC236}">
                <a16:creationId xmlns:a16="http://schemas.microsoft.com/office/drawing/2014/main" id="{F8755810-D5AA-4585-8E3D-33E46B77AD56}"/>
              </a:ext>
            </a:extLst>
          </p:cNvPr>
          <p:cNvGrpSpPr/>
          <p:nvPr/>
        </p:nvGrpSpPr>
        <p:grpSpPr>
          <a:xfrm>
            <a:off x="8313746" y="2523313"/>
            <a:ext cx="3509383" cy="1375905"/>
            <a:chOff x="6025615" y="1230029"/>
            <a:chExt cx="3509383" cy="1375905"/>
          </a:xfrm>
        </p:grpSpPr>
        <p:grpSp>
          <p:nvGrpSpPr>
            <p:cNvPr id="54" name="Group 53">
              <a:extLst>
                <a:ext uri="{FF2B5EF4-FFF2-40B4-BE49-F238E27FC236}">
                  <a16:creationId xmlns:a16="http://schemas.microsoft.com/office/drawing/2014/main" id="{CB405AAC-3CD6-47B7-A7FB-64A463871954}"/>
                </a:ext>
              </a:extLst>
            </p:cNvPr>
            <p:cNvGrpSpPr/>
            <p:nvPr/>
          </p:nvGrpSpPr>
          <p:grpSpPr>
            <a:xfrm>
              <a:off x="6791798" y="1528954"/>
              <a:ext cx="2743200" cy="508758"/>
              <a:chOff x="7772400" y="675620"/>
              <a:chExt cx="2743200" cy="508758"/>
            </a:xfrm>
          </p:grpSpPr>
          <p:sp>
            <p:nvSpPr>
              <p:cNvPr id="59" name="Freeform: Shape 58">
                <a:extLst>
                  <a:ext uri="{FF2B5EF4-FFF2-40B4-BE49-F238E27FC236}">
                    <a16:creationId xmlns:a16="http://schemas.microsoft.com/office/drawing/2014/main" id="{7B20CE65-81A3-477C-AD95-4991084DD69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EF7442EA-1D5F-4C5C-9BB0-8C7ED299C99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81319666-F9DA-4A53-A371-F2E5EE7F6809}"/>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6" name="Freeform: Shape 55">
                <a:extLst>
                  <a:ext uri="{FF2B5EF4-FFF2-40B4-BE49-F238E27FC236}">
                    <a16:creationId xmlns:a16="http://schemas.microsoft.com/office/drawing/2014/main" id="{D1D300AC-C10F-45EA-9761-8B1DF241FC1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EBA133EE-62B7-42FB-AB68-3B9737B72773}"/>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8" name="Graphic 57" descr="Tent">
                <a:extLst>
                  <a:ext uri="{FF2B5EF4-FFF2-40B4-BE49-F238E27FC236}">
                    <a16:creationId xmlns:a16="http://schemas.microsoft.com/office/drawing/2014/main" id="{44ABA421-BCF6-44F9-8F0D-04F503E0813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1" name="Chart 60">
            <a:extLst>
              <a:ext uri="{FF2B5EF4-FFF2-40B4-BE49-F238E27FC236}">
                <a16:creationId xmlns:a16="http://schemas.microsoft.com/office/drawing/2014/main" id="{77611B41-A9A0-4048-9164-2AA175EF1644}"/>
              </a:ext>
            </a:extLst>
          </p:cNvPr>
          <p:cNvGraphicFramePr>
            <a:graphicFrameLocks noChangeAspect="1"/>
          </p:cNvGraphicFramePr>
          <p:nvPr>
            <p:extLst/>
          </p:nvPr>
        </p:nvGraphicFramePr>
        <p:xfrm>
          <a:off x="8126143" y="2293598"/>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2" name="Chart 61">
            <a:extLst>
              <a:ext uri="{FF2B5EF4-FFF2-40B4-BE49-F238E27FC236}">
                <a16:creationId xmlns:a16="http://schemas.microsoft.com/office/drawing/2014/main" id="{EE3C3CD8-12B0-476A-9DC2-5988FFA832B0}"/>
              </a:ext>
            </a:extLst>
          </p:cNvPr>
          <p:cNvGraphicFramePr>
            <a:graphicFrameLocks noChangeAspect="1"/>
          </p:cNvGraphicFramePr>
          <p:nvPr>
            <p:extLst/>
          </p:nvPr>
        </p:nvGraphicFramePr>
        <p:xfrm>
          <a:off x="6296307" y="-240541"/>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63" name="Group 62">
            <a:extLst>
              <a:ext uri="{FF2B5EF4-FFF2-40B4-BE49-F238E27FC236}">
                <a16:creationId xmlns:a16="http://schemas.microsoft.com/office/drawing/2014/main" id="{A4AD9BF8-641D-4497-B0B3-FADB82B84423}"/>
              </a:ext>
            </a:extLst>
          </p:cNvPr>
          <p:cNvGrpSpPr/>
          <p:nvPr/>
        </p:nvGrpSpPr>
        <p:grpSpPr>
          <a:xfrm>
            <a:off x="2009122" y="2207211"/>
            <a:ext cx="3594912" cy="1375905"/>
            <a:chOff x="2243731" y="2891162"/>
            <a:chExt cx="3594912" cy="1375905"/>
          </a:xfrm>
        </p:grpSpPr>
        <p:grpSp>
          <p:nvGrpSpPr>
            <p:cNvPr id="64" name="Group 63">
              <a:extLst>
                <a:ext uri="{FF2B5EF4-FFF2-40B4-BE49-F238E27FC236}">
                  <a16:creationId xmlns:a16="http://schemas.microsoft.com/office/drawing/2014/main" id="{A0B5FBCD-F2A4-4C51-8027-2BE08A1ACDE7}"/>
                </a:ext>
              </a:extLst>
            </p:cNvPr>
            <p:cNvGrpSpPr/>
            <p:nvPr/>
          </p:nvGrpSpPr>
          <p:grpSpPr>
            <a:xfrm>
              <a:off x="2243731" y="3192308"/>
              <a:ext cx="2743200" cy="508758"/>
              <a:chOff x="1066801" y="2238247"/>
              <a:chExt cx="2743200" cy="508758"/>
            </a:xfrm>
          </p:grpSpPr>
          <p:sp>
            <p:nvSpPr>
              <p:cNvPr id="72" name="Freeform: Shape 71">
                <a:extLst>
                  <a:ext uri="{FF2B5EF4-FFF2-40B4-BE49-F238E27FC236}">
                    <a16:creationId xmlns:a16="http://schemas.microsoft.com/office/drawing/2014/main" id="{F3142B33-7AB4-4D12-87AA-E7EB7BCFAEC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 Box 10">
                <a:extLst>
                  <a:ext uri="{FF2B5EF4-FFF2-40B4-BE49-F238E27FC236}">
                    <a16:creationId xmlns:a16="http://schemas.microsoft.com/office/drawing/2014/main" id="{BAE9C3F9-6FFF-45C5-AD2F-36C0B0378F8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9775206C-087A-48BC-B02F-DC57D604ECE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6" name="Freeform: Shape 65">
                <a:extLst>
                  <a:ext uri="{FF2B5EF4-FFF2-40B4-BE49-F238E27FC236}">
                    <a16:creationId xmlns:a16="http://schemas.microsoft.com/office/drawing/2014/main" id="{7D1D52E1-BC11-412F-837E-2ADBE3D4FAC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1A856A5A-4605-4853-A6AD-091D7026B22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aphic 26" descr="Hike">
                <a:extLst>
                  <a:ext uri="{FF2B5EF4-FFF2-40B4-BE49-F238E27FC236}">
                    <a16:creationId xmlns:a16="http://schemas.microsoft.com/office/drawing/2014/main" id="{13E34E2A-0679-46F1-A8F6-AD2082ED673F}"/>
                  </a:ext>
                </a:extLst>
              </p:cNvPr>
              <p:cNvGrpSpPr>
                <a:grpSpLocks noChangeAspect="1"/>
              </p:cNvGrpSpPr>
              <p:nvPr/>
            </p:nvGrpSpPr>
            <p:grpSpPr>
              <a:xfrm>
                <a:off x="3835579" y="2208930"/>
                <a:ext cx="548640" cy="548640"/>
                <a:chOff x="5638800" y="2971800"/>
                <a:chExt cx="914400" cy="914400"/>
              </a:xfrm>
              <a:solidFill>
                <a:srgbClr val="4D4D4D"/>
              </a:solidFill>
            </p:grpSpPr>
            <p:sp>
              <p:nvSpPr>
                <p:cNvPr id="69" name="Freeform: Shape 68">
                  <a:extLst>
                    <a:ext uri="{FF2B5EF4-FFF2-40B4-BE49-F238E27FC236}">
                      <a16:creationId xmlns:a16="http://schemas.microsoft.com/office/drawing/2014/main" id="{23BD38DB-387F-481F-8035-DF73734753B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B439D3E0-2F02-46B0-B56E-6A82A38A938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DC19BCB7-59C0-4202-82D9-CC6B9461C9A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4" name="TextBox 73">
            <a:extLst>
              <a:ext uri="{FF2B5EF4-FFF2-40B4-BE49-F238E27FC236}">
                <a16:creationId xmlns:a16="http://schemas.microsoft.com/office/drawing/2014/main" id="{303D1B1D-8DB8-4185-96F8-9527BE87D548}"/>
              </a:ext>
            </a:extLst>
          </p:cNvPr>
          <p:cNvSpPr txBox="1"/>
          <p:nvPr/>
        </p:nvSpPr>
        <p:spPr>
          <a:xfrm>
            <a:off x="463641" y="3168912"/>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75" name="Chart 74">
            <a:extLst>
              <a:ext uri="{FF2B5EF4-FFF2-40B4-BE49-F238E27FC236}">
                <a16:creationId xmlns:a16="http://schemas.microsoft.com/office/drawing/2014/main" id="{17448B88-B837-40C2-97BB-74876799549B}"/>
              </a:ext>
            </a:extLst>
          </p:cNvPr>
          <p:cNvGraphicFramePr>
            <a:graphicFrameLocks noChangeAspect="1"/>
          </p:cNvGraphicFramePr>
          <p:nvPr>
            <p:extLst/>
          </p:nvPr>
        </p:nvGraphicFramePr>
        <p:xfrm>
          <a:off x="4319115" y="198944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6" name="Picture 75">
            <a:hlinkClick r:id="rId7"/>
            <a:extLst>
              <a:ext uri="{FF2B5EF4-FFF2-40B4-BE49-F238E27FC236}">
                <a16:creationId xmlns:a16="http://schemas.microsoft.com/office/drawing/2014/main" id="{75063D9B-DD28-4F58-A1EC-A91D2749924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684540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wipe(left)">
                                      <p:cBhvr>
                                        <p:cTn id="7" dur="500"/>
                                        <p:tgtEl>
                                          <p:spTgt spid="105"/>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92"/>
                                        </p:tgtEl>
                                        <p:attrNameLst>
                                          <p:attrName>style.visibility</p:attrName>
                                        </p:attrNameLst>
                                      </p:cBhvr>
                                      <p:to>
                                        <p:strVal val="visible"/>
                                      </p:to>
                                    </p:set>
                                    <p:anim calcmode="lin" valueType="num">
                                      <p:cBhvr additive="base">
                                        <p:cTn id="11" dur="250" fill="hold"/>
                                        <p:tgtEl>
                                          <p:spTgt spid="92"/>
                                        </p:tgtEl>
                                        <p:attrNameLst>
                                          <p:attrName>ppt_x</p:attrName>
                                        </p:attrNameLst>
                                      </p:cBhvr>
                                      <p:tavLst>
                                        <p:tav tm="0">
                                          <p:val>
                                            <p:strVal val="#ppt_x"/>
                                          </p:val>
                                        </p:tav>
                                        <p:tav tm="100000">
                                          <p:val>
                                            <p:strVal val="#ppt_x"/>
                                          </p:val>
                                        </p:tav>
                                      </p:tavLst>
                                    </p:anim>
                                    <p:anim calcmode="lin" valueType="num">
                                      <p:cBhvr additive="base">
                                        <p:cTn id="12" dur="250" fill="hold"/>
                                        <p:tgtEl>
                                          <p:spTgt spid="9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250" fill="hold"/>
                                        <p:tgtEl>
                                          <p:spTgt spid="93"/>
                                        </p:tgtEl>
                                        <p:attrNameLst>
                                          <p:attrName>ppt_x</p:attrName>
                                        </p:attrNameLst>
                                      </p:cBhvr>
                                      <p:tavLst>
                                        <p:tav tm="0">
                                          <p:val>
                                            <p:strVal val="#ppt_x"/>
                                          </p:val>
                                        </p:tav>
                                        <p:tav tm="100000">
                                          <p:val>
                                            <p:strVal val="#ppt_x"/>
                                          </p:val>
                                        </p:tav>
                                      </p:tavLst>
                                    </p:anim>
                                    <p:anim calcmode="lin" valueType="num">
                                      <p:cBhvr additive="base">
                                        <p:cTn id="17" dur="250" fill="hold"/>
                                        <p:tgtEl>
                                          <p:spTgt spid="93"/>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94"/>
                                        </p:tgtEl>
                                        <p:attrNameLst>
                                          <p:attrName>style.visibility</p:attrName>
                                        </p:attrNameLst>
                                      </p:cBhvr>
                                      <p:to>
                                        <p:strVal val="visible"/>
                                      </p:to>
                                    </p:set>
                                    <p:anim calcmode="lin" valueType="num">
                                      <p:cBhvr additive="base">
                                        <p:cTn id="21" dur="250" fill="hold"/>
                                        <p:tgtEl>
                                          <p:spTgt spid="94"/>
                                        </p:tgtEl>
                                        <p:attrNameLst>
                                          <p:attrName>ppt_x</p:attrName>
                                        </p:attrNameLst>
                                      </p:cBhvr>
                                      <p:tavLst>
                                        <p:tav tm="0">
                                          <p:val>
                                            <p:strVal val="#ppt_x"/>
                                          </p:val>
                                        </p:tav>
                                        <p:tav tm="100000">
                                          <p:val>
                                            <p:strVal val="#ppt_x"/>
                                          </p:val>
                                        </p:tav>
                                      </p:tavLst>
                                    </p:anim>
                                    <p:anim calcmode="lin" valueType="num">
                                      <p:cBhvr additive="base">
                                        <p:cTn id="22" dur="250" fill="hold"/>
                                        <p:tgtEl>
                                          <p:spTgt spid="94"/>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95"/>
                                        </p:tgtEl>
                                        <p:attrNameLst>
                                          <p:attrName>style.visibility</p:attrName>
                                        </p:attrNameLst>
                                      </p:cBhvr>
                                      <p:to>
                                        <p:strVal val="visible"/>
                                      </p:to>
                                    </p:set>
                                    <p:anim calcmode="lin" valueType="num">
                                      <p:cBhvr additive="base">
                                        <p:cTn id="26" dur="250" fill="hold"/>
                                        <p:tgtEl>
                                          <p:spTgt spid="95"/>
                                        </p:tgtEl>
                                        <p:attrNameLst>
                                          <p:attrName>ppt_x</p:attrName>
                                        </p:attrNameLst>
                                      </p:cBhvr>
                                      <p:tavLst>
                                        <p:tav tm="0">
                                          <p:val>
                                            <p:strVal val="#ppt_x"/>
                                          </p:val>
                                        </p:tav>
                                        <p:tav tm="100000">
                                          <p:val>
                                            <p:strVal val="#ppt_x"/>
                                          </p:val>
                                        </p:tav>
                                      </p:tavLst>
                                    </p:anim>
                                    <p:anim calcmode="lin" valueType="num">
                                      <p:cBhvr additive="base">
                                        <p:cTn id="27" dur="250" fill="hold"/>
                                        <p:tgtEl>
                                          <p:spTgt spid="95"/>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96"/>
                                        </p:tgtEl>
                                        <p:attrNameLst>
                                          <p:attrName>style.visibility</p:attrName>
                                        </p:attrNameLst>
                                      </p:cBhvr>
                                      <p:to>
                                        <p:strVal val="visible"/>
                                      </p:to>
                                    </p:set>
                                    <p:anim calcmode="lin" valueType="num">
                                      <p:cBhvr additive="base">
                                        <p:cTn id="31" dur="250" fill="hold"/>
                                        <p:tgtEl>
                                          <p:spTgt spid="96"/>
                                        </p:tgtEl>
                                        <p:attrNameLst>
                                          <p:attrName>ppt_x</p:attrName>
                                        </p:attrNameLst>
                                      </p:cBhvr>
                                      <p:tavLst>
                                        <p:tav tm="0">
                                          <p:val>
                                            <p:strVal val="#ppt_x"/>
                                          </p:val>
                                        </p:tav>
                                        <p:tav tm="100000">
                                          <p:val>
                                            <p:strVal val="#ppt_x"/>
                                          </p:val>
                                        </p:tav>
                                      </p:tavLst>
                                    </p:anim>
                                    <p:anim calcmode="lin" valueType="num">
                                      <p:cBhvr additive="base">
                                        <p:cTn id="32" dur="250" fill="hold"/>
                                        <p:tgtEl>
                                          <p:spTgt spid="96"/>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97"/>
                                        </p:tgtEl>
                                        <p:attrNameLst>
                                          <p:attrName>style.visibility</p:attrName>
                                        </p:attrNameLst>
                                      </p:cBhvr>
                                      <p:to>
                                        <p:strVal val="visible"/>
                                      </p:to>
                                    </p:set>
                                    <p:anim calcmode="lin" valueType="num">
                                      <p:cBhvr additive="base">
                                        <p:cTn id="36" dur="250" fill="hold"/>
                                        <p:tgtEl>
                                          <p:spTgt spid="97"/>
                                        </p:tgtEl>
                                        <p:attrNameLst>
                                          <p:attrName>ppt_x</p:attrName>
                                        </p:attrNameLst>
                                      </p:cBhvr>
                                      <p:tavLst>
                                        <p:tav tm="0">
                                          <p:val>
                                            <p:strVal val="#ppt_x"/>
                                          </p:val>
                                        </p:tav>
                                        <p:tav tm="100000">
                                          <p:val>
                                            <p:strVal val="#ppt_x"/>
                                          </p:val>
                                        </p:tav>
                                      </p:tavLst>
                                    </p:anim>
                                    <p:anim calcmode="lin" valueType="num">
                                      <p:cBhvr additive="base">
                                        <p:cTn id="37" dur="250" fill="hold"/>
                                        <p:tgtEl>
                                          <p:spTgt spid="97"/>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99"/>
                                        </p:tgtEl>
                                        <p:attrNameLst>
                                          <p:attrName>style.visibility</p:attrName>
                                        </p:attrNameLst>
                                      </p:cBhvr>
                                      <p:to>
                                        <p:strVal val="visible"/>
                                      </p:to>
                                    </p:set>
                                    <p:anim calcmode="lin" valueType="num">
                                      <p:cBhvr additive="base">
                                        <p:cTn id="41" dur="250" fill="hold"/>
                                        <p:tgtEl>
                                          <p:spTgt spid="99"/>
                                        </p:tgtEl>
                                        <p:attrNameLst>
                                          <p:attrName>ppt_x</p:attrName>
                                        </p:attrNameLst>
                                      </p:cBhvr>
                                      <p:tavLst>
                                        <p:tav tm="0">
                                          <p:val>
                                            <p:strVal val="#ppt_x"/>
                                          </p:val>
                                        </p:tav>
                                        <p:tav tm="100000">
                                          <p:val>
                                            <p:strVal val="#ppt_x"/>
                                          </p:val>
                                        </p:tav>
                                      </p:tavLst>
                                    </p:anim>
                                    <p:anim calcmode="lin" valueType="num">
                                      <p:cBhvr additive="base">
                                        <p:cTn id="42" dur="250" fill="hold"/>
                                        <p:tgtEl>
                                          <p:spTgt spid="99"/>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100"/>
                                        </p:tgtEl>
                                        <p:attrNameLst>
                                          <p:attrName>style.visibility</p:attrName>
                                        </p:attrNameLst>
                                      </p:cBhvr>
                                      <p:to>
                                        <p:strVal val="visible"/>
                                      </p:to>
                                    </p:set>
                                    <p:anim calcmode="lin" valueType="num">
                                      <p:cBhvr additive="base">
                                        <p:cTn id="46" dur="250" fill="hold"/>
                                        <p:tgtEl>
                                          <p:spTgt spid="100"/>
                                        </p:tgtEl>
                                        <p:attrNameLst>
                                          <p:attrName>ppt_x</p:attrName>
                                        </p:attrNameLst>
                                      </p:cBhvr>
                                      <p:tavLst>
                                        <p:tav tm="0">
                                          <p:val>
                                            <p:strVal val="#ppt_x"/>
                                          </p:val>
                                        </p:tav>
                                        <p:tav tm="100000">
                                          <p:val>
                                            <p:strVal val="#ppt_x"/>
                                          </p:val>
                                        </p:tav>
                                      </p:tavLst>
                                    </p:anim>
                                    <p:anim calcmode="lin" valueType="num">
                                      <p:cBhvr additive="base">
                                        <p:cTn id="47" dur="250" fill="hold"/>
                                        <p:tgtEl>
                                          <p:spTgt spid="100"/>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101"/>
                                        </p:tgtEl>
                                        <p:attrNameLst>
                                          <p:attrName>style.visibility</p:attrName>
                                        </p:attrNameLst>
                                      </p:cBhvr>
                                      <p:to>
                                        <p:strVal val="visible"/>
                                      </p:to>
                                    </p:set>
                                    <p:anim calcmode="lin" valueType="num">
                                      <p:cBhvr additive="base">
                                        <p:cTn id="51" dur="250" fill="hold"/>
                                        <p:tgtEl>
                                          <p:spTgt spid="101"/>
                                        </p:tgtEl>
                                        <p:attrNameLst>
                                          <p:attrName>ppt_x</p:attrName>
                                        </p:attrNameLst>
                                      </p:cBhvr>
                                      <p:tavLst>
                                        <p:tav tm="0">
                                          <p:val>
                                            <p:strVal val="#ppt_x"/>
                                          </p:val>
                                        </p:tav>
                                        <p:tav tm="100000">
                                          <p:val>
                                            <p:strVal val="#ppt_x"/>
                                          </p:val>
                                        </p:tav>
                                      </p:tavLst>
                                    </p:anim>
                                    <p:anim calcmode="lin" valueType="num">
                                      <p:cBhvr additive="base">
                                        <p:cTn id="52" dur="250" fill="hold"/>
                                        <p:tgtEl>
                                          <p:spTgt spid="101"/>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104"/>
                                        </p:tgtEl>
                                        <p:attrNameLst>
                                          <p:attrName>style.visibility</p:attrName>
                                        </p:attrNameLst>
                                      </p:cBhvr>
                                      <p:to>
                                        <p:strVal val="visible"/>
                                      </p:to>
                                    </p:set>
                                    <p:anim calcmode="lin" valueType="num">
                                      <p:cBhvr additive="base">
                                        <p:cTn id="56" dur="250" fill="hold"/>
                                        <p:tgtEl>
                                          <p:spTgt spid="104"/>
                                        </p:tgtEl>
                                        <p:attrNameLst>
                                          <p:attrName>ppt_x</p:attrName>
                                        </p:attrNameLst>
                                      </p:cBhvr>
                                      <p:tavLst>
                                        <p:tav tm="0">
                                          <p:val>
                                            <p:strVal val="#ppt_x"/>
                                          </p:val>
                                        </p:tav>
                                        <p:tav tm="100000">
                                          <p:val>
                                            <p:strVal val="#ppt_x"/>
                                          </p:val>
                                        </p:tav>
                                      </p:tavLst>
                                    </p:anim>
                                    <p:anim calcmode="lin" valueType="num">
                                      <p:cBhvr additive="base">
                                        <p:cTn id="57" dur="250" fill="hold"/>
                                        <p:tgtEl>
                                          <p:spTgt spid="104"/>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8" fill="hold"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500" fill="hold"/>
                                        <p:tgtEl>
                                          <p:spTgt spid="40"/>
                                        </p:tgtEl>
                                        <p:attrNameLst>
                                          <p:attrName>ppt_x</p:attrName>
                                        </p:attrNameLst>
                                      </p:cBhvr>
                                      <p:tavLst>
                                        <p:tav tm="0">
                                          <p:val>
                                            <p:strVal val="0-#ppt_w/2"/>
                                          </p:val>
                                        </p:tav>
                                        <p:tav tm="100000">
                                          <p:val>
                                            <p:strVal val="#ppt_x"/>
                                          </p:val>
                                        </p:tav>
                                      </p:tavLst>
                                    </p:anim>
                                    <p:anim calcmode="lin" valueType="num">
                                      <p:cBhvr additive="base">
                                        <p:cTn id="62" dur="500" fill="hold"/>
                                        <p:tgtEl>
                                          <p:spTgt spid="40"/>
                                        </p:tgtEl>
                                        <p:attrNameLst>
                                          <p:attrName>ppt_y</p:attrName>
                                        </p:attrNameLst>
                                      </p:cBhvr>
                                      <p:tavLst>
                                        <p:tav tm="0">
                                          <p:val>
                                            <p:strVal val="#ppt_y"/>
                                          </p:val>
                                        </p:tav>
                                        <p:tav tm="100000">
                                          <p:val>
                                            <p:strVal val="#ppt_y"/>
                                          </p:val>
                                        </p:tav>
                                      </p:tavLst>
                                    </p:anim>
                                  </p:childTnLst>
                                </p:cTn>
                              </p:par>
                            </p:childTnLst>
                          </p:cTn>
                        </p:par>
                        <p:par>
                          <p:cTn id="63" fill="hold">
                            <p:stCondLst>
                              <p:cond delay="3500"/>
                            </p:stCondLst>
                            <p:childTnLst>
                              <p:par>
                                <p:cTn id="64" presetID="42" presetClass="entr" presetSubtype="0" fill="hold" grpId="0" nodeType="afterEffect">
                                  <p:stCondLst>
                                    <p:cond delay="0"/>
                                  </p:stCondLst>
                                  <p:childTnLst>
                                    <p:set>
                                      <p:cBhvr>
                                        <p:cTn id="65" dur="1" fill="hold">
                                          <p:stCondLst>
                                            <p:cond delay="0"/>
                                          </p:stCondLst>
                                        </p:cTn>
                                        <p:tgtEl>
                                          <p:spTgt spid="52"/>
                                        </p:tgtEl>
                                        <p:attrNameLst>
                                          <p:attrName>style.visibility</p:attrName>
                                        </p:attrNameLst>
                                      </p:cBhvr>
                                      <p:to>
                                        <p:strVal val="visible"/>
                                      </p:to>
                                    </p:set>
                                    <p:animEffect transition="in" filter="fade">
                                      <p:cBhvr>
                                        <p:cTn id="66" dur="1000"/>
                                        <p:tgtEl>
                                          <p:spTgt spid="52"/>
                                        </p:tgtEl>
                                      </p:cBhvr>
                                    </p:animEffect>
                                    <p:anim calcmode="lin" valueType="num">
                                      <p:cBhvr>
                                        <p:cTn id="67" dur="1000" fill="hold"/>
                                        <p:tgtEl>
                                          <p:spTgt spid="52"/>
                                        </p:tgtEl>
                                        <p:attrNameLst>
                                          <p:attrName>ppt_x</p:attrName>
                                        </p:attrNameLst>
                                      </p:cBhvr>
                                      <p:tavLst>
                                        <p:tav tm="0">
                                          <p:val>
                                            <p:strVal val="#ppt_x"/>
                                          </p:val>
                                        </p:tav>
                                        <p:tav tm="100000">
                                          <p:val>
                                            <p:strVal val="#ppt_x"/>
                                          </p:val>
                                        </p:tav>
                                      </p:tavLst>
                                    </p:anim>
                                    <p:anim calcmode="lin" valueType="num">
                                      <p:cBhvr>
                                        <p:cTn id="68" dur="1000" fill="hold"/>
                                        <p:tgtEl>
                                          <p:spTgt spid="52"/>
                                        </p:tgtEl>
                                        <p:attrNameLst>
                                          <p:attrName>ppt_y</p:attrName>
                                        </p:attrNameLst>
                                      </p:cBhvr>
                                      <p:tavLst>
                                        <p:tav tm="0">
                                          <p:val>
                                            <p:strVal val="#ppt_y+.1"/>
                                          </p:val>
                                        </p:tav>
                                        <p:tav tm="100000">
                                          <p:val>
                                            <p:strVal val="#ppt_y"/>
                                          </p:val>
                                        </p:tav>
                                      </p:tavLst>
                                    </p:anim>
                                  </p:childTnLst>
                                </p:cTn>
                              </p:par>
                            </p:childTnLst>
                          </p:cTn>
                        </p:par>
                        <p:par>
                          <p:cTn id="69" fill="hold">
                            <p:stCondLst>
                              <p:cond delay="4500"/>
                            </p:stCondLst>
                            <p:childTnLst>
                              <p:par>
                                <p:cTn id="70" presetID="31" presetClass="entr" presetSubtype="0" fill="hold" grpId="0" nodeType="afterEffect">
                                  <p:stCondLst>
                                    <p:cond delay="0"/>
                                  </p:stCondLst>
                                  <p:childTnLst>
                                    <p:set>
                                      <p:cBhvr>
                                        <p:cTn id="71" dur="1" fill="hold">
                                          <p:stCondLst>
                                            <p:cond delay="0"/>
                                          </p:stCondLst>
                                        </p:cTn>
                                        <p:tgtEl>
                                          <p:spTgt spid="62"/>
                                        </p:tgtEl>
                                        <p:attrNameLst>
                                          <p:attrName>style.visibility</p:attrName>
                                        </p:attrNameLst>
                                      </p:cBhvr>
                                      <p:to>
                                        <p:strVal val="visible"/>
                                      </p:to>
                                    </p:set>
                                    <p:anim calcmode="lin" valueType="num">
                                      <p:cBhvr>
                                        <p:cTn id="72" dur="1000" fill="hold"/>
                                        <p:tgtEl>
                                          <p:spTgt spid="62"/>
                                        </p:tgtEl>
                                        <p:attrNameLst>
                                          <p:attrName>ppt_w</p:attrName>
                                        </p:attrNameLst>
                                      </p:cBhvr>
                                      <p:tavLst>
                                        <p:tav tm="0">
                                          <p:val>
                                            <p:fltVal val="0"/>
                                          </p:val>
                                        </p:tav>
                                        <p:tav tm="100000">
                                          <p:val>
                                            <p:strVal val="#ppt_w"/>
                                          </p:val>
                                        </p:tav>
                                      </p:tavLst>
                                    </p:anim>
                                    <p:anim calcmode="lin" valueType="num">
                                      <p:cBhvr>
                                        <p:cTn id="73" dur="1000" fill="hold"/>
                                        <p:tgtEl>
                                          <p:spTgt spid="62"/>
                                        </p:tgtEl>
                                        <p:attrNameLst>
                                          <p:attrName>ppt_h</p:attrName>
                                        </p:attrNameLst>
                                      </p:cBhvr>
                                      <p:tavLst>
                                        <p:tav tm="0">
                                          <p:val>
                                            <p:fltVal val="0"/>
                                          </p:val>
                                        </p:tav>
                                        <p:tav tm="100000">
                                          <p:val>
                                            <p:strVal val="#ppt_h"/>
                                          </p:val>
                                        </p:tav>
                                      </p:tavLst>
                                    </p:anim>
                                    <p:anim calcmode="lin" valueType="num">
                                      <p:cBhvr>
                                        <p:cTn id="74" dur="1000" fill="hold"/>
                                        <p:tgtEl>
                                          <p:spTgt spid="62"/>
                                        </p:tgtEl>
                                        <p:attrNameLst>
                                          <p:attrName>style.rotation</p:attrName>
                                        </p:attrNameLst>
                                      </p:cBhvr>
                                      <p:tavLst>
                                        <p:tav tm="0">
                                          <p:val>
                                            <p:fltVal val="90"/>
                                          </p:val>
                                        </p:tav>
                                        <p:tav tm="100000">
                                          <p:val>
                                            <p:fltVal val="0"/>
                                          </p:val>
                                        </p:tav>
                                      </p:tavLst>
                                    </p:anim>
                                    <p:animEffect transition="in" filter="fade">
                                      <p:cBhvr>
                                        <p:cTn id="75" dur="1000"/>
                                        <p:tgtEl>
                                          <p:spTgt spid="62"/>
                                        </p:tgtEl>
                                      </p:cBhvr>
                                    </p:animEffect>
                                  </p:childTnLst>
                                </p:cTn>
                              </p:par>
                            </p:childTnLst>
                          </p:cTn>
                        </p:par>
                        <p:par>
                          <p:cTn id="76" fill="hold">
                            <p:stCondLst>
                              <p:cond delay="5500"/>
                            </p:stCondLst>
                            <p:childTnLst>
                              <p:par>
                                <p:cTn id="77" presetID="2" presetClass="entr" presetSubtype="2" fill="hold" nodeType="afterEffect">
                                  <p:stCondLst>
                                    <p:cond delay="0"/>
                                  </p:stCondLst>
                                  <p:childTnLst>
                                    <p:set>
                                      <p:cBhvr>
                                        <p:cTn id="78" dur="1" fill="hold">
                                          <p:stCondLst>
                                            <p:cond delay="0"/>
                                          </p:stCondLst>
                                        </p:cTn>
                                        <p:tgtEl>
                                          <p:spTgt spid="53"/>
                                        </p:tgtEl>
                                        <p:attrNameLst>
                                          <p:attrName>style.visibility</p:attrName>
                                        </p:attrNameLst>
                                      </p:cBhvr>
                                      <p:to>
                                        <p:strVal val="visible"/>
                                      </p:to>
                                    </p:set>
                                    <p:anim calcmode="lin" valueType="num">
                                      <p:cBhvr additive="base">
                                        <p:cTn id="79" dur="500" fill="hold"/>
                                        <p:tgtEl>
                                          <p:spTgt spid="53"/>
                                        </p:tgtEl>
                                        <p:attrNameLst>
                                          <p:attrName>ppt_x</p:attrName>
                                        </p:attrNameLst>
                                      </p:cBhvr>
                                      <p:tavLst>
                                        <p:tav tm="0">
                                          <p:val>
                                            <p:strVal val="1+#ppt_w/2"/>
                                          </p:val>
                                        </p:tav>
                                        <p:tav tm="100000">
                                          <p:val>
                                            <p:strVal val="#ppt_x"/>
                                          </p:val>
                                        </p:tav>
                                      </p:tavLst>
                                    </p:anim>
                                    <p:anim calcmode="lin" valueType="num">
                                      <p:cBhvr additive="base">
                                        <p:cTn id="80" dur="500" fill="hold"/>
                                        <p:tgtEl>
                                          <p:spTgt spid="53"/>
                                        </p:tgtEl>
                                        <p:attrNameLst>
                                          <p:attrName>ppt_y</p:attrName>
                                        </p:attrNameLst>
                                      </p:cBhvr>
                                      <p:tavLst>
                                        <p:tav tm="0">
                                          <p:val>
                                            <p:strVal val="#ppt_y"/>
                                          </p:val>
                                        </p:tav>
                                        <p:tav tm="100000">
                                          <p:val>
                                            <p:strVal val="#ppt_y"/>
                                          </p:val>
                                        </p:tav>
                                      </p:tavLst>
                                    </p:anim>
                                  </p:childTnLst>
                                </p:cTn>
                              </p:par>
                            </p:childTnLst>
                          </p:cTn>
                        </p:par>
                        <p:par>
                          <p:cTn id="81" fill="hold">
                            <p:stCondLst>
                              <p:cond delay="6000"/>
                            </p:stCondLst>
                            <p:childTnLst>
                              <p:par>
                                <p:cTn id="82" presetID="42" presetClass="entr" presetSubtype="0" fill="hold" grpId="0" nodeType="after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fade">
                                      <p:cBhvr>
                                        <p:cTn id="84" dur="1000"/>
                                        <p:tgtEl>
                                          <p:spTgt spid="51"/>
                                        </p:tgtEl>
                                      </p:cBhvr>
                                    </p:animEffect>
                                    <p:anim calcmode="lin" valueType="num">
                                      <p:cBhvr>
                                        <p:cTn id="85" dur="1000" fill="hold"/>
                                        <p:tgtEl>
                                          <p:spTgt spid="51"/>
                                        </p:tgtEl>
                                        <p:attrNameLst>
                                          <p:attrName>ppt_x</p:attrName>
                                        </p:attrNameLst>
                                      </p:cBhvr>
                                      <p:tavLst>
                                        <p:tav tm="0">
                                          <p:val>
                                            <p:strVal val="#ppt_x"/>
                                          </p:val>
                                        </p:tav>
                                        <p:tav tm="100000">
                                          <p:val>
                                            <p:strVal val="#ppt_x"/>
                                          </p:val>
                                        </p:tav>
                                      </p:tavLst>
                                    </p:anim>
                                    <p:anim calcmode="lin" valueType="num">
                                      <p:cBhvr>
                                        <p:cTn id="86" dur="1000" fill="hold"/>
                                        <p:tgtEl>
                                          <p:spTgt spid="51"/>
                                        </p:tgtEl>
                                        <p:attrNameLst>
                                          <p:attrName>ppt_y</p:attrName>
                                        </p:attrNameLst>
                                      </p:cBhvr>
                                      <p:tavLst>
                                        <p:tav tm="0">
                                          <p:val>
                                            <p:strVal val="#ppt_y+.1"/>
                                          </p:val>
                                        </p:tav>
                                        <p:tav tm="100000">
                                          <p:val>
                                            <p:strVal val="#ppt_y"/>
                                          </p:val>
                                        </p:tav>
                                      </p:tavLst>
                                    </p:anim>
                                  </p:childTnLst>
                                </p:cTn>
                              </p:par>
                            </p:childTnLst>
                          </p:cTn>
                        </p:par>
                        <p:par>
                          <p:cTn id="87" fill="hold">
                            <p:stCondLst>
                              <p:cond delay="7000"/>
                            </p:stCondLst>
                            <p:childTnLst>
                              <p:par>
                                <p:cTn id="88" presetID="31" presetClass="entr" presetSubtype="0" fill="hold" grpId="0" nodeType="afterEffect">
                                  <p:stCondLst>
                                    <p:cond delay="0"/>
                                  </p:stCondLst>
                                  <p:childTnLst>
                                    <p:set>
                                      <p:cBhvr>
                                        <p:cTn id="89" dur="1" fill="hold">
                                          <p:stCondLst>
                                            <p:cond delay="0"/>
                                          </p:stCondLst>
                                        </p:cTn>
                                        <p:tgtEl>
                                          <p:spTgt spid="61"/>
                                        </p:tgtEl>
                                        <p:attrNameLst>
                                          <p:attrName>style.visibility</p:attrName>
                                        </p:attrNameLst>
                                      </p:cBhvr>
                                      <p:to>
                                        <p:strVal val="visible"/>
                                      </p:to>
                                    </p:set>
                                    <p:anim calcmode="lin" valueType="num">
                                      <p:cBhvr>
                                        <p:cTn id="90" dur="1000" fill="hold"/>
                                        <p:tgtEl>
                                          <p:spTgt spid="61"/>
                                        </p:tgtEl>
                                        <p:attrNameLst>
                                          <p:attrName>ppt_w</p:attrName>
                                        </p:attrNameLst>
                                      </p:cBhvr>
                                      <p:tavLst>
                                        <p:tav tm="0">
                                          <p:val>
                                            <p:fltVal val="0"/>
                                          </p:val>
                                        </p:tav>
                                        <p:tav tm="100000">
                                          <p:val>
                                            <p:strVal val="#ppt_w"/>
                                          </p:val>
                                        </p:tav>
                                      </p:tavLst>
                                    </p:anim>
                                    <p:anim calcmode="lin" valueType="num">
                                      <p:cBhvr>
                                        <p:cTn id="91" dur="1000" fill="hold"/>
                                        <p:tgtEl>
                                          <p:spTgt spid="61"/>
                                        </p:tgtEl>
                                        <p:attrNameLst>
                                          <p:attrName>ppt_h</p:attrName>
                                        </p:attrNameLst>
                                      </p:cBhvr>
                                      <p:tavLst>
                                        <p:tav tm="0">
                                          <p:val>
                                            <p:fltVal val="0"/>
                                          </p:val>
                                        </p:tav>
                                        <p:tav tm="100000">
                                          <p:val>
                                            <p:strVal val="#ppt_h"/>
                                          </p:val>
                                        </p:tav>
                                      </p:tavLst>
                                    </p:anim>
                                    <p:anim calcmode="lin" valueType="num">
                                      <p:cBhvr>
                                        <p:cTn id="92" dur="1000" fill="hold"/>
                                        <p:tgtEl>
                                          <p:spTgt spid="61"/>
                                        </p:tgtEl>
                                        <p:attrNameLst>
                                          <p:attrName>style.rotation</p:attrName>
                                        </p:attrNameLst>
                                      </p:cBhvr>
                                      <p:tavLst>
                                        <p:tav tm="0">
                                          <p:val>
                                            <p:fltVal val="90"/>
                                          </p:val>
                                        </p:tav>
                                        <p:tav tm="100000">
                                          <p:val>
                                            <p:fltVal val="0"/>
                                          </p:val>
                                        </p:tav>
                                      </p:tavLst>
                                    </p:anim>
                                    <p:animEffect transition="in" filter="fade">
                                      <p:cBhvr>
                                        <p:cTn id="93" dur="1000"/>
                                        <p:tgtEl>
                                          <p:spTgt spid="61"/>
                                        </p:tgtEl>
                                      </p:cBhvr>
                                    </p:animEffect>
                                  </p:childTnLst>
                                </p:cTn>
                              </p:par>
                            </p:childTnLst>
                          </p:cTn>
                        </p:par>
                        <p:par>
                          <p:cTn id="94" fill="hold">
                            <p:stCondLst>
                              <p:cond delay="8000"/>
                            </p:stCondLst>
                            <p:childTnLst>
                              <p:par>
                                <p:cTn id="95" presetID="2" presetClass="entr" presetSubtype="8" fill="hold" nodeType="afterEffect">
                                  <p:stCondLst>
                                    <p:cond delay="0"/>
                                  </p:stCondLst>
                                  <p:childTnLst>
                                    <p:set>
                                      <p:cBhvr>
                                        <p:cTn id="96" dur="1" fill="hold">
                                          <p:stCondLst>
                                            <p:cond delay="0"/>
                                          </p:stCondLst>
                                        </p:cTn>
                                        <p:tgtEl>
                                          <p:spTgt spid="63"/>
                                        </p:tgtEl>
                                        <p:attrNameLst>
                                          <p:attrName>style.visibility</p:attrName>
                                        </p:attrNameLst>
                                      </p:cBhvr>
                                      <p:to>
                                        <p:strVal val="visible"/>
                                      </p:to>
                                    </p:set>
                                    <p:anim calcmode="lin" valueType="num">
                                      <p:cBhvr additive="base">
                                        <p:cTn id="97" dur="500" fill="hold"/>
                                        <p:tgtEl>
                                          <p:spTgt spid="63"/>
                                        </p:tgtEl>
                                        <p:attrNameLst>
                                          <p:attrName>ppt_x</p:attrName>
                                        </p:attrNameLst>
                                      </p:cBhvr>
                                      <p:tavLst>
                                        <p:tav tm="0">
                                          <p:val>
                                            <p:strVal val="0-#ppt_w/2"/>
                                          </p:val>
                                        </p:tav>
                                        <p:tav tm="100000">
                                          <p:val>
                                            <p:strVal val="#ppt_x"/>
                                          </p:val>
                                        </p:tav>
                                      </p:tavLst>
                                    </p:anim>
                                    <p:anim calcmode="lin" valueType="num">
                                      <p:cBhvr additive="base">
                                        <p:cTn id="98" dur="500" fill="hold"/>
                                        <p:tgtEl>
                                          <p:spTgt spid="63"/>
                                        </p:tgtEl>
                                        <p:attrNameLst>
                                          <p:attrName>ppt_y</p:attrName>
                                        </p:attrNameLst>
                                      </p:cBhvr>
                                      <p:tavLst>
                                        <p:tav tm="0">
                                          <p:val>
                                            <p:strVal val="#ppt_y"/>
                                          </p:val>
                                        </p:tav>
                                        <p:tav tm="100000">
                                          <p:val>
                                            <p:strVal val="#ppt_y"/>
                                          </p:val>
                                        </p:tav>
                                      </p:tavLst>
                                    </p:anim>
                                  </p:childTnLst>
                                </p:cTn>
                              </p:par>
                            </p:childTnLst>
                          </p:cTn>
                        </p:par>
                        <p:par>
                          <p:cTn id="99" fill="hold">
                            <p:stCondLst>
                              <p:cond delay="8500"/>
                            </p:stCondLst>
                            <p:childTnLst>
                              <p:par>
                                <p:cTn id="100" presetID="42" presetClass="entr" presetSubtype="0" fill="hold" grpId="0" nodeType="afterEffect">
                                  <p:stCondLst>
                                    <p:cond delay="0"/>
                                  </p:stCondLst>
                                  <p:childTnLst>
                                    <p:set>
                                      <p:cBhvr>
                                        <p:cTn id="101" dur="1" fill="hold">
                                          <p:stCondLst>
                                            <p:cond delay="0"/>
                                          </p:stCondLst>
                                        </p:cTn>
                                        <p:tgtEl>
                                          <p:spTgt spid="74"/>
                                        </p:tgtEl>
                                        <p:attrNameLst>
                                          <p:attrName>style.visibility</p:attrName>
                                        </p:attrNameLst>
                                      </p:cBhvr>
                                      <p:to>
                                        <p:strVal val="visible"/>
                                      </p:to>
                                    </p:set>
                                    <p:animEffect transition="in" filter="fade">
                                      <p:cBhvr>
                                        <p:cTn id="102" dur="1000"/>
                                        <p:tgtEl>
                                          <p:spTgt spid="74"/>
                                        </p:tgtEl>
                                      </p:cBhvr>
                                    </p:animEffect>
                                    <p:anim calcmode="lin" valueType="num">
                                      <p:cBhvr>
                                        <p:cTn id="103" dur="1000" fill="hold"/>
                                        <p:tgtEl>
                                          <p:spTgt spid="74"/>
                                        </p:tgtEl>
                                        <p:attrNameLst>
                                          <p:attrName>ppt_x</p:attrName>
                                        </p:attrNameLst>
                                      </p:cBhvr>
                                      <p:tavLst>
                                        <p:tav tm="0">
                                          <p:val>
                                            <p:strVal val="#ppt_x"/>
                                          </p:val>
                                        </p:tav>
                                        <p:tav tm="100000">
                                          <p:val>
                                            <p:strVal val="#ppt_x"/>
                                          </p:val>
                                        </p:tav>
                                      </p:tavLst>
                                    </p:anim>
                                    <p:anim calcmode="lin" valueType="num">
                                      <p:cBhvr>
                                        <p:cTn id="104" dur="1000" fill="hold"/>
                                        <p:tgtEl>
                                          <p:spTgt spid="74"/>
                                        </p:tgtEl>
                                        <p:attrNameLst>
                                          <p:attrName>ppt_y</p:attrName>
                                        </p:attrNameLst>
                                      </p:cBhvr>
                                      <p:tavLst>
                                        <p:tav tm="0">
                                          <p:val>
                                            <p:strVal val="#ppt_y+.1"/>
                                          </p:val>
                                        </p:tav>
                                        <p:tav tm="100000">
                                          <p:val>
                                            <p:strVal val="#ppt_y"/>
                                          </p:val>
                                        </p:tav>
                                      </p:tavLst>
                                    </p:anim>
                                  </p:childTnLst>
                                </p:cTn>
                              </p:par>
                            </p:childTnLst>
                          </p:cTn>
                        </p:par>
                        <p:par>
                          <p:cTn id="105" fill="hold">
                            <p:stCondLst>
                              <p:cond delay="9500"/>
                            </p:stCondLst>
                            <p:childTnLst>
                              <p:par>
                                <p:cTn id="106" presetID="31" presetClass="entr" presetSubtype="0" fill="hold" grpId="0" nodeType="afterEffect">
                                  <p:stCondLst>
                                    <p:cond delay="0"/>
                                  </p:stCondLst>
                                  <p:childTnLst>
                                    <p:set>
                                      <p:cBhvr>
                                        <p:cTn id="107" dur="1" fill="hold">
                                          <p:stCondLst>
                                            <p:cond delay="0"/>
                                          </p:stCondLst>
                                        </p:cTn>
                                        <p:tgtEl>
                                          <p:spTgt spid="75"/>
                                        </p:tgtEl>
                                        <p:attrNameLst>
                                          <p:attrName>style.visibility</p:attrName>
                                        </p:attrNameLst>
                                      </p:cBhvr>
                                      <p:to>
                                        <p:strVal val="visible"/>
                                      </p:to>
                                    </p:set>
                                    <p:anim calcmode="lin" valueType="num">
                                      <p:cBhvr>
                                        <p:cTn id="108" dur="1000" fill="hold"/>
                                        <p:tgtEl>
                                          <p:spTgt spid="75"/>
                                        </p:tgtEl>
                                        <p:attrNameLst>
                                          <p:attrName>ppt_w</p:attrName>
                                        </p:attrNameLst>
                                      </p:cBhvr>
                                      <p:tavLst>
                                        <p:tav tm="0">
                                          <p:val>
                                            <p:fltVal val="0"/>
                                          </p:val>
                                        </p:tav>
                                        <p:tav tm="100000">
                                          <p:val>
                                            <p:strVal val="#ppt_w"/>
                                          </p:val>
                                        </p:tav>
                                      </p:tavLst>
                                    </p:anim>
                                    <p:anim calcmode="lin" valueType="num">
                                      <p:cBhvr>
                                        <p:cTn id="109" dur="1000" fill="hold"/>
                                        <p:tgtEl>
                                          <p:spTgt spid="75"/>
                                        </p:tgtEl>
                                        <p:attrNameLst>
                                          <p:attrName>ppt_h</p:attrName>
                                        </p:attrNameLst>
                                      </p:cBhvr>
                                      <p:tavLst>
                                        <p:tav tm="0">
                                          <p:val>
                                            <p:fltVal val="0"/>
                                          </p:val>
                                        </p:tav>
                                        <p:tav tm="100000">
                                          <p:val>
                                            <p:strVal val="#ppt_h"/>
                                          </p:val>
                                        </p:tav>
                                      </p:tavLst>
                                    </p:anim>
                                    <p:anim calcmode="lin" valueType="num">
                                      <p:cBhvr>
                                        <p:cTn id="110" dur="1000" fill="hold"/>
                                        <p:tgtEl>
                                          <p:spTgt spid="75"/>
                                        </p:tgtEl>
                                        <p:attrNameLst>
                                          <p:attrName>style.rotation</p:attrName>
                                        </p:attrNameLst>
                                      </p:cBhvr>
                                      <p:tavLst>
                                        <p:tav tm="0">
                                          <p:val>
                                            <p:fltVal val="90"/>
                                          </p:val>
                                        </p:tav>
                                        <p:tav tm="100000">
                                          <p:val>
                                            <p:fltVal val="0"/>
                                          </p:val>
                                        </p:tav>
                                      </p:tavLst>
                                    </p:anim>
                                    <p:animEffect transition="in" filter="fade">
                                      <p:cBhvr>
                                        <p:cTn id="111" dur="10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3" grpId="0" animBg="1"/>
      <p:bldP spid="94" grpId="0" animBg="1"/>
      <p:bldP spid="95" grpId="0" animBg="1"/>
      <p:bldP spid="96" grpId="0" animBg="1"/>
      <p:bldP spid="97" grpId="0" animBg="1"/>
      <p:bldP spid="99" grpId="0" animBg="1"/>
      <p:bldP spid="100" grpId="0" animBg="1"/>
      <p:bldP spid="101" grpId="0" animBg="1"/>
      <p:bldP spid="104" grpId="0" animBg="1"/>
      <p:bldP spid="105" grpId="0"/>
      <p:bldP spid="51" grpId="0"/>
      <p:bldP spid="52" grpId="0"/>
      <p:bldGraphic spid="61" grpId="0">
        <p:bldAsOne/>
      </p:bldGraphic>
      <p:bldGraphic spid="62" grpId="0">
        <p:bldAsOne/>
      </p:bldGraphic>
      <p:bldP spid="74" grpId="0"/>
      <p:bldGraphic spid="7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2019-06-22T17:11:29Z</dcterms:modified>
</cp:coreProperties>
</file>