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7"/>
  </p:notesMasterIdLst>
  <p:sldIdLst>
    <p:sldId id="262"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72C4"/>
    <a:srgbClr val="FFC000"/>
    <a:srgbClr val="A5A5A5"/>
    <a:srgbClr val="ED7D31"/>
    <a:srgbClr val="5B9BD5"/>
    <a:srgbClr val="70AD47"/>
    <a:srgbClr val="878889"/>
    <a:srgbClr val="969696"/>
    <a:srgbClr val="9B9B9B"/>
    <a:srgbClr val="4F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4660" autoAdjust="0"/>
  </p:normalViewPr>
  <p:slideViewPr>
    <p:cSldViewPr snapToGrid="0">
      <p:cViewPr varScale="1">
        <p:scale>
          <a:sx n="88" d="100"/>
          <a:sy n="88" d="100"/>
        </p:scale>
        <p:origin x="114" y="58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744286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21277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304571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82240729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8333885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7383D9C-786C-46CC-AEAB-257D346218C5}"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042558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85705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383D9C-786C-46CC-AEAB-257D346218C5}"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575515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383D9C-786C-46CC-AEAB-257D346218C5}"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344367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383D9C-786C-46CC-AEAB-257D346218C5}"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1266900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999678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7383D9C-786C-46CC-AEAB-257D346218C5}"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4BDBC1D-D835-4D4C-B2B3-3BD47BDF6513}" type="slidenum">
              <a:rPr lang="en-US" smtClean="0"/>
              <a:t>‹#›</a:t>
            </a:fld>
            <a:endParaRPr lang="en-US"/>
          </a:p>
        </p:txBody>
      </p:sp>
    </p:spTree>
    <p:extLst>
      <p:ext uri="{BB962C8B-B14F-4D97-AF65-F5344CB8AC3E}">
        <p14:creationId xmlns:p14="http://schemas.microsoft.com/office/powerpoint/2010/main" val="2642653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lumMod val="1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383D9C-786C-46CC-AEAB-257D346218C5}" type="datetimeFigureOut">
              <a:rPr lang="en-US" smtClean="0"/>
              <a:t>9/21/2016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BDBC1D-D835-4D4C-B2B3-3BD47BDF6513}"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101911825"/>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lides.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624" y="856343"/>
            <a:ext cx="12211872" cy="2855690"/>
          </a:xfrm>
          <a:prstGeom prst="rect">
            <a:avLst/>
          </a:prstGeom>
          <a:blipFill>
            <a:blip r:embed="rId2"/>
            <a:stretch>
              <a:fillRect l="-3000" t="-3000" r="-3000" b="-3000"/>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p:cNvSpPr/>
          <p:nvPr/>
        </p:nvSpPr>
        <p:spPr>
          <a:xfrm>
            <a:off x="-3" y="0"/>
            <a:ext cx="12192000" cy="856343"/>
          </a:xfrm>
          <a:prstGeom prst="rect">
            <a:avLst/>
          </a:prstGeom>
          <a:solidFill>
            <a:schemeClr val="bg2">
              <a:lumMod val="10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p:nvSpPr>
        <p:spPr>
          <a:xfrm>
            <a:off x="0" y="3712033"/>
            <a:ext cx="12192000" cy="3145968"/>
          </a:xfrm>
          <a:prstGeom prst="rect">
            <a:avLst/>
          </a:prstGeom>
          <a:solidFill>
            <a:schemeClr val="bg2">
              <a:lumMod val="10000"/>
            </a:schemeClr>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5389912" y="291215"/>
            <a:ext cx="1097280" cy="1097280"/>
          </a:xfrm>
          <a:prstGeom prst="ellipse">
            <a:avLst/>
          </a:prstGeom>
          <a:blipFill>
            <a:blip r:embed="rId3"/>
            <a:stretch>
              <a:fillRect l="-3000" t="-3000" r="-3000" b="-3000"/>
            </a:stretch>
          </a:blipFill>
          <a:ln w="2540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p:cNvGrpSpPr/>
          <p:nvPr/>
        </p:nvGrpSpPr>
        <p:grpSpPr>
          <a:xfrm>
            <a:off x="754150" y="295106"/>
            <a:ext cx="4364195" cy="665324"/>
            <a:chOff x="754150" y="295106"/>
            <a:chExt cx="4364195" cy="665324"/>
          </a:xfrm>
        </p:grpSpPr>
        <p:sp>
          <p:nvSpPr>
            <p:cNvPr id="34" name="Title 1"/>
            <p:cNvSpPr txBox="1">
              <a:spLocks/>
            </p:cNvSpPr>
            <p:nvPr/>
          </p:nvSpPr>
          <p:spPr>
            <a:xfrm>
              <a:off x="754150" y="295106"/>
              <a:ext cx="4364195" cy="353524"/>
            </a:xfrm>
            <a:prstGeom prst="rect">
              <a:avLst/>
            </a:prstGeom>
            <a:solidFill>
              <a:schemeClr val="bg1">
                <a:alpha val="10000"/>
              </a:schemeClr>
            </a:solidFill>
          </p:spPr>
          <p:txBody>
            <a:bodyPr vert="horz" wrap="none" lIns="0" tIns="0" rIns="0" bIns="0" rtlCol="0" anchor="ctr">
              <a:noAutofit/>
            </a:bodyPr>
            <a:lstStyle>
              <a:lvl1pPr algn="ctr" defTabSz="914400" rtl="0" eaLnBrk="1" latinLnBrk="0" hangingPunct="1">
                <a:lnSpc>
                  <a:spcPct val="90000"/>
                </a:lnSpc>
                <a:spcBef>
                  <a:spcPct val="0"/>
                </a:spcBef>
                <a:buNone/>
                <a:defRPr sz="2400" b="1" kern="1200" baseline="0">
                  <a:solidFill>
                    <a:schemeClr val="bg1">
                      <a:lumMod val="50000"/>
                    </a:schemeClr>
                  </a:solidFill>
                  <a:latin typeface="+mj-lt"/>
                  <a:ea typeface="+mj-ea"/>
                  <a:cs typeface="+mj-cs"/>
                </a:defRPr>
              </a:lvl1pPr>
            </a:lstStyle>
            <a:p>
              <a:r>
                <a:rPr lang="en-US" sz="3200" b="0" dirty="0">
                  <a:solidFill>
                    <a:schemeClr val="bg1"/>
                  </a:solidFill>
                </a:rPr>
                <a:t>SageFox PowerPoint Slide</a:t>
              </a:r>
            </a:p>
          </p:txBody>
        </p:sp>
        <p:sp>
          <p:nvSpPr>
            <p:cNvPr id="35" name="Text Placeholder 3"/>
            <p:cNvSpPr txBox="1">
              <a:spLocks/>
            </p:cNvSpPr>
            <p:nvPr/>
          </p:nvSpPr>
          <p:spPr>
            <a:xfrm>
              <a:off x="765429" y="702398"/>
              <a:ext cx="2377440" cy="258032"/>
            </a:xfrm>
            <a:prstGeom prst="rect">
              <a:avLst/>
            </a:prstGeom>
            <a:solidFill>
              <a:schemeClr val="bg1">
                <a:alpha val="8000"/>
              </a:schemeClr>
            </a:solidFill>
          </p:spPr>
          <p:txBody>
            <a:bodyPr wrap="square" lIns="0" tIns="0" rIns="0" bIns="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800" b="1" i="0" kern="1200" baseline="0">
                  <a:solidFill>
                    <a:schemeClr val="bg2">
                      <a:lumMod val="10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900" kern="1200">
                  <a:solidFill>
                    <a:schemeClr val="tx1"/>
                  </a:solidFill>
                  <a:latin typeface="+mn-lt"/>
                  <a:ea typeface="+mn-ea"/>
                  <a:cs typeface="+mn-cs"/>
                </a:defRPr>
              </a:lvl9pPr>
            </a:lstStyle>
            <a:p>
              <a:r>
                <a:rPr lang="en-US" b="0" dirty="0">
                  <a:solidFill>
                    <a:schemeClr val="bg1">
                      <a:lumMod val="75000"/>
                    </a:schemeClr>
                  </a:solidFill>
                </a:rPr>
                <a:t>Enter Your Subtitle Here</a:t>
              </a:r>
            </a:p>
          </p:txBody>
        </p:sp>
      </p:grpSp>
      <p:pic>
        <p:nvPicPr>
          <p:cNvPr id="36" name="Picture 35">
            <a:hlinkClick r:id="rId4"/>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grpSp>
        <p:nvGrpSpPr>
          <p:cNvPr id="4" name="Group 3"/>
          <p:cNvGrpSpPr/>
          <p:nvPr/>
        </p:nvGrpSpPr>
        <p:grpSpPr>
          <a:xfrm>
            <a:off x="971030" y="3291984"/>
            <a:ext cx="1074074" cy="827314"/>
            <a:chOff x="535219" y="3291984"/>
            <a:chExt cx="1074074" cy="827314"/>
          </a:xfrm>
        </p:grpSpPr>
        <p:sp>
          <p:nvSpPr>
            <p:cNvPr id="23" name="Oval 22"/>
            <p:cNvSpPr/>
            <p:nvPr/>
          </p:nvSpPr>
          <p:spPr>
            <a:xfrm>
              <a:off x="636828" y="3291984"/>
              <a:ext cx="870857" cy="827314"/>
            </a:xfrm>
            <a:prstGeom prst="ellipse">
              <a:avLst/>
            </a:prstGeom>
            <a:solidFill>
              <a:schemeClr val="bg2">
                <a:lumMod val="10000"/>
              </a:schemeClr>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535219" y="3536364"/>
              <a:ext cx="1074074" cy="369332"/>
            </a:xfrm>
            <a:prstGeom prst="rect">
              <a:avLst/>
            </a:prstGeom>
            <a:noFill/>
          </p:spPr>
          <p:txBody>
            <a:bodyPr wrap="square" rtlCol="0">
              <a:spAutoFit/>
            </a:bodyPr>
            <a:lstStyle/>
            <a:p>
              <a:pPr algn="ctr"/>
              <a:r>
                <a:rPr lang="en-US" b="1" dirty="0">
                  <a:solidFill>
                    <a:schemeClr val="bg1"/>
                  </a:solidFill>
                  <a:latin typeface="+mj-lt"/>
                  <a:cs typeface="Estrangelo Edessa" panose="03080600000000000000" pitchFamily="66" charset="0"/>
                </a:rPr>
                <a:t>2012</a:t>
              </a:r>
              <a:endParaRPr lang="en-US" b="1" dirty="0">
                <a:solidFill>
                  <a:schemeClr val="bg1"/>
                </a:solidFill>
                <a:latin typeface="AR BONNIE" panose="02000000000000000000" pitchFamily="2" charset="0"/>
                <a:cs typeface="Estrangelo Edessa" panose="03080600000000000000" pitchFamily="66" charset="0"/>
              </a:endParaRPr>
            </a:p>
          </p:txBody>
        </p:sp>
      </p:grpSp>
      <p:sp>
        <p:nvSpPr>
          <p:cNvPr id="37" name="TextBox 36"/>
          <p:cNvSpPr txBox="1"/>
          <p:nvPr/>
        </p:nvSpPr>
        <p:spPr>
          <a:xfrm>
            <a:off x="547947" y="4684634"/>
            <a:ext cx="1920240" cy="1463040"/>
          </a:xfrm>
          <a:prstGeom prst="rect">
            <a:avLst/>
          </a:prstGeom>
          <a:noFill/>
        </p:spPr>
        <p:txBody>
          <a:bodyPr wrap="square" rtlCol="0">
            <a:spAutoFit/>
          </a:bodyPr>
          <a:lstStyle/>
          <a:p>
            <a:pPr algn="ctr"/>
            <a:r>
              <a:rPr lang="en-US" sz="1400" dirty="0">
                <a:solidFill>
                  <a:schemeClr val="bg1"/>
                </a:solidFill>
              </a:rPr>
              <a:t>Lorem ipsum dolor sit amet, urna scelerisque, lacus wisi, congue ipsum suspendisse eget scelerisque in porta est, ipsum cras. Ornare sit</a:t>
            </a:r>
            <a:endParaRPr lang="en-US" sz="1400" dirty="0">
              <a:solidFill>
                <a:schemeClr val="bg1"/>
              </a:solidFill>
              <a:cs typeface="Browallia New" panose="020B0604020202020204" pitchFamily="34" charset="-34"/>
            </a:endParaRPr>
          </a:p>
        </p:txBody>
      </p:sp>
      <p:sp>
        <p:nvSpPr>
          <p:cNvPr id="38" name="TextBox 37"/>
          <p:cNvSpPr txBox="1"/>
          <p:nvPr/>
        </p:nvSpPr>
        <p:spPr>
          <a:xfrm>
            <a:off x="715507" y="4193309"/>
            <a:ext cx="1554480" cy="338554"/>
          </a:xfrm>
          <a:prstGeom prst="rect">
            <a:avLst/>
          </a:prstGeom>
          <a:noFill/>
        </p:spPr>
        <p:txBody>
          <a:bodyPr wrap="square" rtlCol="0">
            <a:spAutoFit/>
          </a:bodyPr>
          <a:lstStyle/>
          <a:p>
            <a:pPr algn="ctr"/>
            <a:r>
              <a:rPr lang="en-US" sz="1600" dirty="0">
                <a:solidFill>
                  <a:schemeClr val="bg1"/>
                </a:solidFill>
                <a:latin typeface="Candara" panose="020E0502030303020204" pitchFamily="34" charset="0"/>
                <a:cs typeface="Browallia New" panose="020B0604020202020204" pitchFamily="34" charset="-34"/>
              </a:rPr>
              <a:t>Lorem Ipsum</a:t>
            </a:r>
          </a:p>
        </p:txBody>
      </p:sp>
      <p:cxnSp>
        <p:nvCxnSpPr>
          <p:cNvPr id="41" name="Straight Connector 40"/>
          <p:cNvCxnSpPr/>
          <p:nvPr/>
        </p:nvCxnSpPr>
        <p:spPr>
          <a:xfrm>
            <a:off x="835102" y="4548351"/>
            <a:ext cx="128016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55" name="Group 54"/>
          <p:cNvGrpSpPr/>
          <p:nvPr/>
        </p:nvGrpSpPr>
        <p:grpSpPr>
          <a:xfrm>
            <a:off x="3247338" y="3291984"/>
            <a:ext cx="1074074" cy="827314"/>
            <a:chOff x="535219" y="3291984"/>
            <a:chExt cx="1074074" cy="827314"/>
          </a:xfrm>
        </p:grpSpPr>
        <p:sp>
          <p:nvSpPr>
            <p:cNvPr id="64" name="Oval 63"/>
            <p:cNvSpPr/>
            <p:nvPr/>
          </p:nvSpPr>
          <p:spPr>
            <a:xfrm>
              <a:off x="636828" y="3291984"/>
              <a:ext cx="870857" cy="827314"/>
            </a:xfrm>
            <a:prstGeom prst="ellipse">
              <a:avLst/>
            </a:prstGeom>
            <a:solidFill>
              <a:schemeClr val="bg2">
                <a:lumMod val="10000"/>
              </a:schemeClr>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TextBox 64"/>
            <p:cNvSpPr txBox="1"/>
            <p:nvPr/>
          </p:nvSpPr>
          <p:spPr>
            <a:xfrm>
              <a:off x="535219" y="3536364"/>
              <a:ext cx="1074074" cy="369332"/>
            </a:xfrm>
            <a:prstGeom prst="rect">
              <a:avLst/>
            </a:prstGeom>
            <a:noFill/>
          </p:spPr>
          <p:txBody>
            <a:bodyPr wrap="square" rtlCol="0">
              <a:spAutoFit/>
            </a:bodyPr>
            <a:lstStyle/>
            <a:p>
              <a:pPr algn="ctr"/>
              <a:r>
                <a:rPr lang="en-US" b="1" dirty="0">
                  <a:solidFill>
                    <a:schemeClr val="bg1"/>
                  </a:solidFill>
                  <a:latin typeface="+mj-lt"/>
                  <a:cs typeface="Estrangelo Edessa" panose="03080600000000000000" pitchFamily="66" charset="0"/>
                </a:rPr>
                <a:t>2013</a:t>
              </a:r>
              <a:endParaRPr lang="en-US" b="1" dirty="0">
                <a:solidFill>
                  <a:schemeClr val="bg1"/>
                </a:solidFill>
                <a:latin typeface="AR BONNIE" panose="02000000000000000000" pitchFamily="2" charset="0"/>
                <a:cs typeface="Estrangelo Edessa" panose="03080600000000000000" pitchFamily="66" charset="0"/>
              </a:endParaRPr>
            </a:p>
          </p:txBody>
        </p:sp>
      </p:grpSp>
      <p:sp>
        <p:nvSpPr>
          <p:cNvPr id="61" name="TextBox 60"/>
          <p:cNvSpPr txBox="1"/>
          <p:nvPr/>
        </p:nvSpPr>
        <p:spPr>
          <a:xfrm>
            <a:off x="2824255" y="4684634"/>
            <a:ext cx="1920240" cy="1463040"/>
          </a:xfrm>
          <a:prstGeom prst="rect">
            <a:avLst/>
          </a:prstGeom>
          <a:noFill/>
        </p:spPr>
        <p:txBody>
          <a:bodyPr wrap="square" rtlCol="0">
            <a:spAutoFit/>
          </a:bodyPr>
          <a:lstStyle/>
          <a:p>
            <a:pPr algn="ctr"/>
            <a:r>
              <a:rPr lang="en-US" sz="1400" dirty="0">
                <a:solidFill>
                  <a:schemeClr val="bg1"/>
                </a:solidFill>
              </a:rPr>
              <a:t>Lorem ipsum dolor sit amet, urna scelerisque, lacus wisi, congue ipsum suspendisse eget scelerisque in porta est, ipsum cras. Ornare sit</a:t>
            </a:r>
            <a:endParaRPr lang="en-US" sz="1400" dirty="0">
              <a:solidFill>
                <a:schemeClr val="bg1"/>
              </a:solidFill>
              <a:cs typeface="Browallia New" panose="020B0604020202020204" pitchFamily="34" charset="-34"/>
            </a:endParaRPr>
          </a:p>
        </p:txBody>
      </p:sp>
      <p:sp>
        <p:nvSpPr>
          <p:cNvPr id="62" name="TextBox 61"/>
          <p:cNvSpPr txBox="1"/>
          <p:nvPr/>
        </p:nvSpPr>
        <p:spPr>
          <a:xfrm>
            <a:off x="2991815" y="4193309"/>
            <a:ext cx="1554480" cy="338554"/>
          </a:xfrm>
          <a:prstGeom prst="rect">
            <a:avLst/>
          </a:prstGeom>
          <a:noFill/>
        </p:spPr>
        <p:txBody>
          <a:bodyPr wrap="square" rtlCol="0">
            <a:spAutoFit/>
          </a:bodyPr>
          <a:lstStyle/>
          <a:p>
            <a:pPr algn="ctr"/>
            <a:r>
              <a:rPr lang="en-US" sz="1600" dirty="0">
                <a:solidFill>
                  <a:schemeClr val="bg1"/>
                </a:solidFill>
                <a:latin typeface="Candara" panose="020E0502030303020204" pitchFamily="34" charset="0"/>
                <a:cs typeface="Browallia New" panose="020B0604020202020204" pitchFamily="34" charset="-34"/>
              </a:rPr>
              <a:t>Lorem Ipsum</a:t>
            </a:r>
          </a:p>
        </p:txBody>
      </p:sp>
      <p:cxnSp>
        <p:nvCxnSpPr>
          <p:cNvPr id="63" name="Straight Connector 62"/>
          <p:cNvCxnSpPr/>
          <p:nvPr/>
        </p:nvCxnSpPr>
        <p:spPr>
          <a:xfrm>
            <a:off x="3111410" y="4548351"/>
            <a:ext cx="128016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67" name="Group 66"/>
          <p:cNvGrpSpPr/>
          <p:nvPr/>
        </p:nvGrpSpPr>
        <p:grpSpPr>
          <a:xfrm>
            <a:off x="5543260" y="3291984"/>
            <a:ext cx="1074074" cy="827314"/>
            <a:chOff x="535219" y="3291984"/>
            <a:chExt cx="1074074" cy="827314"/>
          </a:xfrm>
        </p:grpSpPr>
        <p:sp>
          <p:nvSpPr>
            <p:cNvPr id="71" name="Oval 70"/>
            <p:cNvSpPr/>
            <p:nvPr/>
          </p:nvSpPr>
          <p:spPr>
            <a:xfrm>
              <a:off x="636828" y="3291984"/>
              <a:ext cx="870857" cy="827314"/>
            </a:xfrm>
            <a:prstGeom prst="ellipse">
              <a:avLst/>
            </a:prstGeom>
            <a:solidFill>
              <a:schemeClr val="bg2">
                <a:lumMod val="10000"/>
              </a:schemeClr>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535219" y="3536364"/>
              <a:ext cx="1074074" cy="369332"/>
            </a:xfrm>
            <a:prstGeom prst="rect">
              <a:avLst/>
            </a:prstGeom>
            <a:noFill/>
          </p:spPr>
          <p:txBody>
            <a:bodyPr wrap="square" rtlCol="0">
              <a:spAutoFit/>
            </a:bodyPr>
            <a:lstStyle/>
            <a:p>
              <a:pPr algn="ctr"/>
              <a:r>
                <a:rPr lang="en-US" b="1" dirty="0">
                  <a:solidFill>
                    <a:schemeClr val="bg1"/>
                  </a:solidFill>
                  <a:latin typeface="+mj-lt"/>
                  <a:cs typeface="Estrangelo Edessa" panose="03080600000000000000" pitchFamily="66" charset="0"/>
                </a:rPr>
                <a:t>2014</a:t>
              </a:r>
              <a:endParaRPr lang="en-US" b="1" dirty="0">
                <a:solidFill>
                  <a:schemeClr val="bg1"/>
                </a:solidFill>
                <a:latin typeface="AR BONNIE" panose="02000000000000000000" pitchFamily="2" charset="0"/>
                <a:cs typeface="Estrangelo Edessa" panose="03080600000000000000" pitchFamily="66" charset="0"/>
              </a:endParaRPr>
            </a:p>
          </p:txBody>
        </p:sp>
      </p:grpSp>
      <p:sp>
        <p:nvSpPr>
          <p:cNvPr id="68" name="TextBox 67"/>
          <p:cNvSpPr txBox="1"/>
          <p:nvPr/>
        </p:nvSpPr>
        <p:spPr>
          <a:xfrm>
            <a:off x="5120177" y="4684634"/>
            <a:ext cx="1920240" cy="1463040"/>
          </a:xfrm>
          <a:prstGeom prst="rect">
            <a:avLst/>
          </a:prstGeom>
          <a:noFill/>
        </p:spPr>
        <p:txBody>
          <a:bodyPr wrap="square" rtlCol="0">
            <a:spAutoFit/>
          </a:bodyPr>
          <a:lstStyle/>
          <a:p>
            <a:pPr algn="ctr"/>
            <a:r>
              <a:rPr lang="en-US" sz="1400" dirty="0">
                <a:solidFill>
                  <a:schemeClr val="bg1"/>
                </a:solidFill>
              </a:rPr>
              <a:t>Lorem ipsum dolor sit amet, urna scelerisque, lacus wisi, congue ipsum suspendisse eget scelerisque in porta est, ipsum cras. Ornare sit</a:t>
            </a:r>
            <a:endParaRPr lang="en-US" sz="1400" dirty="0">
              <a:solidFill>
                <a:schemeClr val="bg1"/>
              </a:solidFill>
              <a:cs typeface="Browallia New" panose="020B0604020202020204" pitchFamily="34" charset="-34"/>
            </a:endParaRPr>
          </a:p>
        </p:txBody>
      </p:sp>
      <p:sp>
        <p:nvSpPr>
          <p:cNvPr id="69" name="TextBox 68"/>
          <p:cNvSpPr txBox="1"/>
          <p:nvPr/>
        </p:nvSpPr>
        <p:spPr>
          <a:xfrm>
            <a:off x="5287737" y="4193309"/>
            <a:ext cx="1554480" cy="338554"/>
          </a:xfrm>
          <a:prstGeom prst="rect">
            <a:avLst/>
          </a:prstGeom>
          <a:noFill/>
        </p:spPr>
        <p:txBody>
          <a:bodyPr wrap="square" rtlCol="0">
            <a:spAutoFit/>
          </a:bodyPr>
          <a:lstStyle/>
          <a:p>
            <a:pPr algn="ctr"/>
            <a:r>
              <a:rPr lang="en-US" sz="1600" dirty="0">
                <a:solidFill>
                  <a:schemeClr val="bg1"/>
                </a:solidFill>
                <a:latin typeface="Candara" panose="020E0502030303020204" pitchFamily="34" charset="0"/>
                <a:cs typeface="Browallia New" panose="020B0604020202020204" pitchFamily="34" charset="-34"/>
              </a:rPr>
              <a:t>Lorem Ipsum</a:t>
            </a:r>
          </a:p>
        </p:txBody>
      </p:sp>
      <p:cxnSp>
        <p:nvCxnSpPr>
          <p:cNvPr id="70" name="Straight Connector 69"/>
          <p:cNvCxnSpPr/>
          <p:nvPr/>
        </p:nvCxnSpPr>
        <p:spPr>
          <a:xfrm>
            <a:off x="5407332" y="4548351"/>
            <a:ext cx="128016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74" name="Group 73"/>
          <p:cNvGrpSpPr/>
          <p:nvPr/>
        </p:nvGrpSpPr>
        <p:grpSpPr>
          <a:xfrm>
            <a:off x="7833988" y="3291984"/>
            <a:ext cx="1074074" cy="827314"/>
            <a:chOff x="535219" y="3291984"/>
            <a:chExt cx="1074074" cy="827314"/>
          </a:xfrm>
        </p:grpSpPr>
        <p:sp>
          <p:nvSpPr>
            <p:cNvPr id="78" name="Oval 77"/>
            <p:cNvSpPr/>
            <p:nvPr/>
          </p:nvSpPr>
          <p:spPr>
            <a:xfrm>
              <a:off x="636828" y="3291984"/>
              <a:ext cx="870857" cy="827314"/>
            </a:xfrm>
            <a:prstGeom prst="ellipse">
              <a:avLst/>
            </a:prstGeom>
            <a:solidFill>
              <a:schemeClr val="bg2">
                <a:lumMod val="10000"/>
              </a:schemeClr>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535219" y="3536364"/>
              <a:ext cx="1074074" cy="369332"/>
            </a:xfrm>
            <a:prstGeom prst="rect">
              <a:avLst/>
            </a:prstGeom>
            <a:noFill/>
          </p:spPr>
          <p:txBody>
            <a:bodyPr wrap="square" rtlCol="0">
              <a:spAutoFit/>
            </a:bodyPr>
            <a:lstStyle/>
            <a:p>
              <a:pPr algn="ctr"/>
              <a:r>
                <a:rPr lang="en-US" b="1" dirty="0">
                  <a:solidFill>
                    <a:schemeClr val="bg1"/>
                  </a:solidFill>
                  <a:latin typeface="+mj-lt"/>
                  <a:cs typeface="Estrangelo Edessa" panose="03080600000000000000" pitchFamily="66" charset="0"/>
                </a:rPr>
                <a:t>2015</a:t>
              </a:r>
              <a:endParaRPr lang="en-US" b="1" dirty="0">
                <a:solidFill>
                  <a:schemeClr val="bg1"/>
                </a:solidFill>
                <a:latin typeface="AR BONNIE" panose="02000000000000000000" pitchFamily="2" charset="0"/>
                <a:cs typeface="Estrangelo Edessa" panose="03080600000000000000" pitchFamily="66" charset="0"/>
              </a:endParaRPr>
            </a:p>
          </p:txBody>
        </p:sp>
      </p:grpSp>
      <p:sp>
        <p:nvSpPr>
          <p:cNvPr id="75" name="TextBox 74"/>
          <p:cNvSpPr txBox="1"/>
          <p:nvPr/>
        </p:nvSpPr>
        <p:spPr>
          <a:xfrm>
            <a:off x="7410905" y="4684634"/>
            <a:ext cx="1920240" cy="1463040"/>
          </a:xfrm>
          <a:prstGeom prst="rect">
            <a:avLst/>
          </a:prstGeom>
          <a:noFill/>
        </p:spPr>
        <p:txBody>
          <a:bodyPr wrap="square" rtlCol="0">
            <a:spAutoFit/>
          </a:bodyPr>
          <a:lstStyle/>
          <a:p>
            <a:pPr algn="ctr"/>
            <a:r>
              <a:rPr lang="en-US" sz="1400" dirty="0">
                <a:solidFill>
                  <a:schemeClr val="bg1"/>
                </a:solidFill>
              </a:rPr>
              <a:t>Lorem ipsum dolor sit amet, urna scelerisque, lacus wisi, congue ipsum suspendisse eget scelerisque in porta est, ipsum cras. Ornare sit</a:t>
            </a:r>
            <a:endParaRPr lang="en-US" sz="1400" dirty="0">
              <a:solidFill>
                <a:schemeClr val="bg1"/>
              </a:solidFill>
              <a:cs typeface="Browallia New" panose="020B0604020202020204" pitchFamily="34" charset="-34"/>
            </a:endParaRPr>
          </a:p>
        </p:txBody>
      </p:sp>
      <p:sp>
        <p:nvSpPr>
          <p:cNvPr id="76" name="TextBox 75"/>
          <p:cNvSpPr txBox="1"/>
          <p:nvPr/>
        </p:nvSpPr>
        <p:spPr>
          <a:xfrm>
            <a:off x="7578465" y="4193309"/>
            <a:ext cx="1554480" cy="338554"/>
          </a:xfrm>
          <a:prstGeom prst="rect">
            <a:avLst/>
          </a:prstGeom>
          <a:noFill/>
        </p:spPr>
        <p:txBody>
          <a:bodyPr wrap="square" rtlCol="0">
            <a:spAutoFit/>
          </a:bodyPr>
          <a:lstStyle/>
          <a:p>
            <a:pPr algn="ctr"/>
            <a:r>
              <a:rPr lang="en-US" sz="1600" dirty="0">
                <a:solidFill>
                  <a:schemeClr val="bg1"/>
                </a:solidFill>
                <a:latin typeface="Candara" panose="020E0502030303020204" pitchFamily="34" charset="0"/>
                <a:cs typeface="Browallia New" panose="020B0604020202020204" pitchFamily="34" charset="-34"/>
              </a:rPr>
              <a:t>Lorem Ipsum</a:t>
            </a:r>
          </a:p>
        </p:txBody>
      </p:sp>
      <p:cxnSp>
        <p:nvCxnSpPr>
          <p:cNvPr id="77" name="Straight Connector 76"/>
          <p:cNvCxnSpPr/>
          <p:nvPr/>
        </p:nvCxnSpPr>
        <p:spPr>
          <a:xfrm>
            <a:off x="7698060" y="4548351"/>
            <a:ext cx="128016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grpSp>
        <p:nvGrpSpPr>
          <p:cNvPr id="81" name="Group 80"/>
          <p:cNvGrpSpPr/>
          <p:nvPr/>
        </p:nvGrpSpPr>
        <p:grpSpPr>
          <a:xfrm>
            <a:off x="10125633" y="3291984"/>
            <a:ext cx="1074074" cy="827314"/>
            <a:chOff x="535219" y="3291984"/>
            <a:chExt cx="1074074" cy="827314"/>
          </a:xfrm>
        </p:grpSpPr>
        <p:sp>
          <p:nvSpPr>
            <p:cNvPr id="85" name="Oval 84"/>
            <p:cNvSpPr/>
            <p:nvPr/>
          </p:nvSpPr>
          <p:spPr>
            <a:xfrm>
              <a:off x="636828" y="3291984"/>
              <a:ext cx="870857" cy="827314"/>
            </a:xfrm>
            <a:prstGeom prst="ellipse">
              <a:avLst/>
            </a:prstGeom>
            <a:solidFill>
              <a:schemeClr val="bg2">
                <a:lumMod val="10000"/>
              </a:schemeClr>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TextBox 85"/>
            <p:cNvSpPr txBox="1"/>
            <p:nvPr/>
          </p:nvSpPr>
          <p:spPr>
            <a:xfrm>
              <a:off x="535219" y="3536364"/>
              <a:ext cx="1074074" cy="369332"/>
            </a:xfrm>
            <a:prstGeom prst="rect">
              <a:avLst/>
            </a:prstGeom>
            <a:noFill/>
          </p:spPr>
          <p:txBody>
            <a:bodyPr wrap="square" rtlCol="0">
              <a:spAutoFit/>
            </a:bodyPr>
            <a:lstStyle/>
            <a:p>
              <a:pPr algn="ctr"/>
              <a:r>
                <a:rPr lang="en-US" b="1" dirty="0">
                  <a:solidFill>
                    <a:schemeClr val="bg1"/>
                  </a:solidFill>
                  <a:latin typeface="+mj-lt"/>
                  <a:cs typeface="Estrangelo Edessa" panose="03080600000000000000" pitchFamily="66" charset="0"/>
                </a:rPr>
                <a:t>2016</a:t>
              </a:r>
              <a:endParaRPr lang="en-US" b="1" dirty="0">
                <a:solidFill>
                  <a:schemeClr val="bg1"/>
                </a:solidFill>
                <a:latin typeface="AR BONNIE" panose="02000000000000000000" pitchFamily="2" charset="0"/>
                <a:cs typeface="Estrangelo Edessa" panose="03080600000000000000" pitchFamily="66" charset="0"/>
              </a:endParaRPr>
            </a:p>
          </p:txBody>
        </p:sp>
      </p:grpSp>
      <p:sp>
        <p:nvSpPr>
          <p:cNvPr id="82" name="TextBox 81"/>
          <p:cNvSpPr txBox="1"/>
          <p:nvPr/>
        </p:nvSpPr>
        <p:spPr>
          <a:xfrm>
            <a:off x="9702550" y="4684634"/>
            <a:ext cx="1920240" cy="1463040"/>
          </a:xfrm>
          <a:prstGeom prst="rect">
            <a:avLst/>
          </a:prstGeom>
          <a:noFill/>
        </p:spPr>
        <p:txBody>
          <a:bodyPr wrap="square" rtlCol="0">
            <a:spAutoFit/>
          </a:bodyPr>
          <a:lstStyle/>
          <a:p>
            <a:pPr algn="ctr"/>
            <a:r>
              <a:rPr lang="en-US" sz="1400" dirty="0">
                <a:solidFill>
                  <a:schemeClr val="bg1"/>
                </a:solidFill>
              </a:rPr>
              <a:t>Lorem ipsum dolor sit amet, urna scelerisque, lacus wisi, congue ipsum suspendisse eget scelerisque in porta est, ipsum cras. Ornare sit</a:t>
            </a:r>
            <a:endParaRPr lang="en-US" sz="1400" dirty="0">
              <a:solidFill>
                <a:schemeClr val="bg1"/>
              </a:solidFill>
              <a:cs typeface="Browallia New" panose="020B0604020202020204" pitchFamily="34" charset="-34"/>
            </a:endParaRPr>
          </a:p>
        </p:txBody>
      </p:sp>
      <p:sp>
        <p:nvSpPr>
          <p:cNvPr id="83" name="TextBox 82"/>
          <p:cNvSpPr txBox="1"/>
          <p:nvPr/>
        </p:nvSpPr>
        <p:spPr>
          <a:xfrm>
            <a:off x="9870110" y="4193309"/>
            <a:ext cx="1554480" cy="338554"/>
          </a:xfrm>
          <a:prstGeom prst="rect">
            <a:avLst/>
          </a:prstGeom>
          <a:noFill/>
        </p:spPr>
        <p:txBody>
          <a:bodyPr wrap="square" rtlCol="0">
            <a:spAutoFit/>
          </a:bodyPr>
          <a:lstStyle/>
          <a:p>
            <a:pPr algn="ctr"/>
            <a:r>
              <a:rPr lang="en-US" sz="1600" dirty="0">
                <a:solidFill>
                  <a:schemeClr val="bg1"/>
                </a:solidFill>
                <a:latin typeface="Candara" panose="020E0502030303020204" pitchFamily="34" charset="0"/>
                <a:cs typeface="Browallia New" panose="020B0604020202020204" pitchFamily="34" charset="-34"/>
              </a:rPr>
              <a:t>Lorem Ipsum</a:t>
            </a:r>
          </a:p>
        </p:txBody>
      </p:sp>
      <p:cxnSp>
        <p:nvCxnSpPr>
          <p:cNvPr id="84" name="Straight Connector 83"/>
          <p:cNvCxnSpPr/>
          <p:nvPr/>
        </p:nvCxnSpPr>
        <p:spPr>
          <a:xfrm>
            <a:off x="9989705" y="4548351"/>
            <a:ext cx="1280160" cy="0"/>
          </a:xfrm>
          <a:prstGeom prst="line">
            <a:avLst/>
          </a:prstGeom>
          <a:ln>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65974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outVertical)">
                                      <p:cBhvr>
                                        <p:cTn id="7" dur="500"/>
                                        <p:tgtEl>
                                          <p:spTgt spid="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42" presetClass="entr" presetSubtype="0" fill="hold" grpId="0" nodeType="after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fade">
                                      <p:cBhvr>
                                        <p:cTn id="23" dur="1000"/>
                                        <p:tgtEl>
                                          <p:spTgt spid="38"/>
                                        </p:tgtEl>
                                      </p:cBhvr>
                                    </p:animEffect>
                                    <p:anim calcmode="lin" valueType="num">
                                      <p:cBhvr>
                                        <p:cTn id="24" dur="1000" fill="hold"/>
                                        <p:tgtEl>
                                          <p:spTgt spid="38"/>
                                        </p:tgtEl>
                                        <p:attrNameLst>
                                          <p:attrName>ppt_x</p:attrName>
                                        </p:attrNameLst>
                                      </p:cBhvr>
                                      <p:tavLst>
                                        <p:tav tm="0">
                                          <p:val>
                                            <p:strVal val="#ppt_x"/>
                                          </p:val>
                                        </p:tav>
                                        <p:tav tm="100000">
                                          <p:val>
                                            <p:strVal val="#ppt_x"/>
                                          </p:val>
                                        </p:tav>
                                      </p:tavLst>
                                    </p:anim>
                                    <p:anim calcmode="lin" valueType="num">
                                      <p:cBhvr>
                                        <p:cTn id="25" dur="1000" fill="hold"/>
                                        <p:tgtEl>
                                          <p:spTgt spid="38"/>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22" presetClass="entr" presetSubtype="8" fill="hold" nodeType="afterEffect">
                                  <p:stCondLst>
                                    <p:cond delay="0"/>
                                  </p:stCondLst>
                                  <p:childTnLst>
                                    <p:set>
                                      <p:cBhvr>
                                        <p:cTn id="28" dur="1" fill="hold">
                                          <p:stCondLst>
                                            <p:cond delay="0"/>
                                          </p:stCondLst>
                                        </p:cTn>
                                        <p:tgtEl>
                                          <p:spTgt spid="41"/>
                                        </p:tgtEl>
                                        <p:attrNameLst>
                                          <p:attrName>style.visibility</p:attrName>
                                        </p:attrNameLst>
                                      </p:cBhvr>
                                      <p:to>
                                        <p:strVal val="visible"/>
                                      </p:to>
                                    </p:set>
                                    <p:animEffect transition="in" filter="wipe(left)">
                                      <p:cBhvr>
                                        <p:cTn id="29" dur="500"/>
                                        <p:tgtEl>
                                          <p:spTgt spid="41"/>
                                        </p:tgtEl>
                                      </p:cBhvr>
                                    </p:animEffect>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fade">
                                      <p:cBhvr>
                                        <p:cTn id="33" dur="1000"/>
                                        <p:tgtEl>
                                          <p:spTgt spid="37"/>
                                        </p:tgtEl>
                                      </p:cBhvr>
                                    </p:animEffect>
                                    <p:anim calcmode="lin" valueType="num">
                                      <p:cBhvr>
                                        <p:cTn id="34" dur="1000" fill="hold"/>
                                        <p:tgtEl>
                                          <p:spTgt spid="37"/>
                                        </p:tgtEl>
                                        <p:attrNameLst>
                                          <p:attrName>ppt_x</p:attrName>
                                        </p:attrNameLst>
                                      </p:cBhvr>
                                      <p:tavLst>
                                        <p:tav tm="0">
                                          <p:val>
                                            <p:strVal val="#ppt_x"/>
                                          </p:val>
                                        </p:tav>
                                        <p:tav tm="100000">
                                          <p:val>
                                            <p:strVal val="#ppt_x"/>
                                          </p:val>
                                        </p:tav>
                                      </p:tavLst>
                                    </p:anim>
                                    <p:anim calcmode="lin" valueType="num">
                                      <p:cBhvr>
                                        <p:cTn id="35" dur="1000" fill="hold"/>
                                        <p:tgtEl>
                                          <p:spTgt spid="37"/>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nodeType="afterEffect">
                                  <p:stCondLst>
                                    <p:cond delay="0"/>
                                  </p:stCondLst>
                                  <p:childTnLst>
                                    <p:set>
                                      <p:cBhvr>
                                        <p:cTn id="38" dur="1" fill="hold">
                                          <p:stCondLst>
                                            <p:cond delay="0"/>
                                          </p:stCondLst>
                                        </p:cTn>
                                        <p:tgtEl>
                                          <p:spTgt spid="55"/>
                                        </p:tgtEl>
                                        <p:attrNameLst>
                                          <p:attrName>style.visibility</p:attrName>
                                        </p:attrNameLst>
                                      </p:cBhvr>
                                      <p:to>
                                        <p:strVal val="visible"/>
                                      </p:to>
                                    </p:set>
                                    <p:animEffect transition="in" filter="fade">
                                      <p:cBhvr>
                                        <p:cTn id="39" dur="1000"/>
                                        <p:tgtEl>
                                          <p:spTgt spid="55"/>
                                        </p:tgtEl>
                                      </p:cBhvr>
                                    </p:animEffect>
                                    <p:anim calcmode="lin" valueType="num">
                                      <p:cBhvr>
                                        <p:cTn id="40" dur="1000" fill="hold"/>
                                        <p:tgtEl>
                                          <p:spTgt spid="55"/>
                                        </p:tgtEl>
                                        <p:attrNameLst>
                                          <p:attrName>ppt_x</p:attrName>
                                        </p:attrNameLst>
                                      </p:cBhvr>
                                      <p:tavLst>
                                        <p:tav tm="0">
                                          <p:val>
                                            <p:strVal val="#ppt_x"/>
                                          </p:val>
                                        </p:tav>
                                        <p:tav tm="100000">
                                          <p:val>
                                            <p:strVal val="#ppt_x"/>
                                          </p:val>
                                        </p:tav>
                                      </p:tavLst>
                                    </p:anim>
                                    <p:anim calcmode="lin" valueType="num">
                                      <p:cBhvr>
                                        <p:cTn id="41" dur="1000" fill="hold"/>
                                        <p:tgtEl>
                                          <p:spTgt spid="55"/>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62"/>
                                        </p:tgtEl>
                                        <p:attrNameLst>
                                          <p:attrName>style.visibility</p:attrName>
                                        </p:attrNameLst>
                                      </p:cBhvr>
                                      <p:to>
                                        <p:strVal val="visible"/>
                                      </p:to>
                                    </p:set>
                                    <p:animEffect transition="in" filter="fade">
                                      <p:cBhvr>
                                        <p:cTn id="45" dur="1000"/>
                                        <p:tgtEl>
                                          <p:spTgt spid="62"/>
                                        </p:tgtEl>
                                      </p:cBhvr>
                                    </p:animEffect>
                                    <p:anim calcmode="lin" valueType="num">
                                      <p:cBhvr>
                                        <p:cTn id="46" dur="1000" fill="hold"/>
                                        <p:tgtEl>
                                          <p:spTgt spid="62"/>
                                        </p:tgtEl>
                                        <p:attrNameLst>
                                          <p:attrName>ppt_x</p:attrName>
                                        </p:attrNameLst>
                                      </p:cBhvr>
                                      <p:tavLst>
                                        <p:tav tm="0">
                                          <p:val>
                                            <p:strVal val="#ppt_x"/>
                                          </p:val>
                                        </p:tav>
                                        <p:tav tm="100000">
                                          <p:val>
                                            <p:strVal val="#ppt_x"/>
                                          </p:val>
                                        </p:tav>
                                      </p:tavLst>
                                    </p:anim>
                                    <p:anim calcmode="lin" valueType="num">
                                      <p:cBhvr>
                                        <p:cTn id="47" dur="1000" fill="hold"/>
                                        <p:tgtEl>
                                          <p:spTgt spid="62"/>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22" presetClass="entr" presetSubtype="8" fill="hold" nodeType="afterEffect">
                                  <p:stCondLst>
                                    <p:cond delay="0"/>
                                  </p:stCondLst>
                                  <p:childTnLst>
                                    <p:set>
                                      <p:cBhvr>
                                        <p:cTn id="50" dur="1" fill="hold">
                                          <p:stCondLst>
                                            <p:cond delay="0"/>
                                          </p:stCondLst>
                                        </p:cTn>
                                        <p:tgtEl>
                                          <p:spTgt spid="63"/>
                                        </p:tgtEl>
                                        <p:attrNameLst>
                                          <p:attrName>style.visibility</p:attrName>
                                        </p:attrNameLst>
                                      </p:cBhvr>
                                      <p:to>
                                        <p:strVal val="visible"/>
                                      </p:to>
                                    </p:set>
                                    <p:animEffect transition="in" filter="wipe(left)">
                                      <p:cBhvr>
                                        <p:cTn id="51" dur="500"/>
                                        <p:tgtEl>
                                          <p:spTgt spid="63"/>
                                        </p:tgtEl>
                                      </p:cBhvr>
                                    </p:animEffect>
                                  </p:childTnLst>
                                </p:cTn>
                              </p:par>
                            </p:childTnLst>
                          </p:cTn>
                        </p:par>
                        <p:par>
                          <p:cTn id="52" fill="hold">
                            <p:stCondLst>
                              <p:cond delay="7000"/>
                            </p:stCondLst>
                            <p:childTnLst>
                              <p:par>
                                <p:cTn id="53" presetID="42" presetClass="entr" presetSubtype="0" fill="hold" grpId="0" nodeType="afterEffect">
                                  <p:stCondLst>
                                    <p:cond delay="0"/>
                                  </p:stCondLst>
                                  <p:childTnLst>
                                    <p:set>
                                      <p:cBhvr>
                                        <p:cTn id="54" dur="1" fill="hold">
                                          <p:stCondLst>
                                            <p:cond delay="0"/>
                                          </p:stCondLst>
                                        </p:cTn>
                                        <p:tgtEl>
                                          <p:spTgt spid="61"/>
                                        </p:tgtEl>
                                        <p:attrNameLst>
                                          <p:attrName>style.visibility</p:attrName>
                                        </p:attrNameLst>
                                      </p:cBhvr>
                                      <p:to>
                                        <p:strVal val="visible"/>
                                      </p:to>
                                    </p:set>
                                    <p:animEffect transition="in" filter="fade">
                                      <p:cBhvr>
                                        <p:cTn id="55" dur="1000"/>
                                        <p:tgtEl>
                                          <p:spTgt spid="61"/>
                                        </p:tgtEl>
                                      </p:cBhvr>
                                    </p:animEffect>
                                    <p:anim calcmode="lin" valueType="num">
                                      <p:cBhvr>
                                        <p:cTn id="56" dur="1000" fill="hold"/>
                                        <p:tgtEl>
                                          <p:spTgt spid="61"/>
                                        </p:tgtEl>
                                        <p:attrNameLst>
                                          <p:attrName>ppt_x</p:attrName>
                                        </p:attrNameLst>
                                      </p:cBhvr>
                                      <p:tavLst>
                                        <p:tav tm="0">
                                          <p:val>
                                            <p:strVal val="#ppt_x"/>
                                          </p:val>
                                        </p:tav>
                                        <p:tav tm="100000">
                                          <p:val>
                                            <p:strVal val="#ppt_x"/>
                                          </p:val>
                                        </p:tav>
                                      </p:tavLst>
                                    </p:anim>
                                    <p:anim calcmode="lin" valueType="num">
                                      <p:cBhvr>
                                        <p:cTn id="57" dur="1000" fill="hold"/>
                                        <p:tgtEl>
                                          <p:spTgt spid="61"/>
                                        </p:tgtEl>
                                        <p:attrNameLst>
                                          <p:attrName>ppt_y</p:attrName>
                                        </p:attrNameLst>
                                      </p:cBhvr>
                                      <p:tavLst>
                                        <p:tav tm="0">
                                          <p:val>
                                            <p:strVal val="#ppt_y+.1"/>
                                          </p:val>
                                        </p:tav>
                                        <p:tav tm="100000">
                                          <p:val>
                                            <p:strVal val="#ppt_y"/>
                                          </p:val>
                                        </p:tav>
                                      </p:tavLst>
                                    </p:anim>
                                  </p:childTnLst>
                                </p:cTn>
                              </p:par>
                            </p:childTnLst>
                          </p:cTn>
                        </p:par>
                        <p:par>
                          <p:cTn id="58" fill="hold">
                            <p:stCondLst>
                              <p:cond delay="8000"/>
                            </p:stCondLst>
                            <p:childTnLst>
                              <p:par>
                                <p:cTn id="59" presetID="42" presetClass="entr" presetSubtype="0" fill="hold" nodeType="afterEffect">
                                  <p:stCondLst>
                                    <p:cond delay="0"/>
                                  </p:stCondLst>
                                  <p:childTnLst>
                                    <p:set>
                                      <p:cBhvr>
                                        <p:cTn id="60" dur="1" fill="hold">
                                          <p:stCondLst>
                                            <p:cond delay="0"/>
                                          </p:stCondLst>
                                        </p:cTn>
                                        <p:tgtEl>
                                          <p:spTgt spid="67"/>
                                        </p:tgtEl>
                                        <p:attrNameLst>
                                          <p:attrName>style.visibility</p:attrName>
                                        </p:attrNameLst>
                                      </p:cBhvr>
                                      <p:to>
                                        <p:strVal val="visible"/>
                                      </p:to>
                                    </p:set>
                                    <p:animEffect transition="in" filter="fade">
                                      <p:cBhvr>
                                        <p:cTn id="61" dur="1000"/>
                                        <p:tgtEl>
                                          <p:spTgt spid="67"/>
                                        </p:tgtEl>
                                      </p:cBhvr>
                                    </p:animEffect>
                                    <p:anim calcmode="lin" valueType="num">
                                      <p:cBhvr>
                                        <p:cTn id="62" dur="1000" fill="hold"/>
                                        <p:tgtEl>
                                          <p:spTgt spid="67"/>
                                        </p:tgtEl>
                                        <p:attrNameLst>
                                          <p:attrName>ppt_x</p:attrName>
                                        </p:attrNameLst>
                                      </p:cBhvr>
                                      <p:tavLst>
                                        <p:tav tm="0">
                                          <p:val>
                                            <p:strVal val="#ppt_x"/>
                                          </p:val>
                                        </p:tav>
                                        <p:tav tm="100000">
                                          <p:val>
                                            <p:strVal val="#ppt_x"/>
                                          </p:val>
                                        </p:tav>
                                      </p:tavLst>
                                    </p:anim>
                                    <p:anim calcmode="lin" valueType="num">
                                      <p:cBhvr>
                                        <p:cTn id="63" dur="1000" fill="hold"/>
                                        <p:tgtEl>
                                          <p:spTgt spid="67"/>
                                        </p:tgtEl>
                                        <p:attrNameLst>
                                          <p:attrName>ppt_y</p:attrName>
                                        </p:attrNameLst>
                                      </p:cBhvr>
                                      <p:tavLst>
                                        <p:tav tm="0">
                                          <p:val>
                                            <p:strVal val="#ppt_y+.1"/>
                                          </p:val>
                                        </p:tav>
                                        <p:tav tm="100000">
                                          <p:val>
                                            <p:strVal val="#ppt_y"/>
                                          </p:val>
                                        </p:tav>
                                      </p:tavLst>
                                    </p:anim>
                                  </p:childTnLst>
                                </p:cTn>
                              </p:par>
                            </p:childTnLst>
                          </p:cTn>
                        </p:par>
                        <p:par>
                          <p:cTn id="64" fill="hold">
                            <p:stCondLst>
                              <p:cond delay="9000"/>
                            </p:stCondLst>
                            <p:childTnLst>
                              <p:par>
                                <p:cTn id="65" presetID="42" presetClass="entr" presetSubtype="0" fill="hold" grpId="0" nodeType="afterEffect">
                                  <p:stCondLst>
                                    <p:cond delay="0"/>
                                  </p:stCondLst>
                                  <p:childTnLst>
                                    <p:set>
                                      <p:cBhvr>
                                        <p:cTn id="66" dur="1" fill="hold">
                                          <p:stCondLst>
                                            <p:cond delay="0"/>
                                          </p:stCondLst>
                                        </p:cTn>
                                        <p:tgtEl>
                                          <p:spTgt spid="69"/>
                                        </p:tgtEl>
                                        <p:attrNameLst>
                                          <p:attrName>style.visibility</p:attrName>
                                        </p:attrNameLst>
                                      </p:cBhvr>
                                      <p:to>
                                        <p:strVal val="visible"/>
                                      </p:to>
                                    </p:set>
                                    <p:animEffect transition="in" filter="fade">
                                      <p:cBhvr>
                                        <p:cTn id="67" dur="1000"/>
                                        <p:tgtEl>
                                          <p:spTgt spid="69"/>
                                        </p:tgtEl>
                                      </p:cBhvr>
                                    </p:animEffect>
                                    <p:anim calcmode="lin" valueType="num">
                                      <p:cBhvr>
                                        <p:cTn id="68" dur="1000" fill="hold"/>
                                        <p:tgtEl>
                                          <p:spTgt spid="69"/>
                                        </p:tgtEl>
                                        <p:attrNameLst>
                                          <p:attrName>ppt_x</p:attrName>
                                        </p:attrNameLst>
                                      </p:cBhvr>
                                      <p:tavLst>
                                        <p:tav tm="0">
                                          <p:val>
                                            <p:strVal val="#ppt_x"/>
                                          </p:val>
                                        </p:tav>
                                        <p:tav tm="100000">
                                          <p:val>
                                            <p:strVal val="#ppt_x"/>
                                          </p:val>
                                        </p:tav>
                                      </p:tavLst>
                                    </p:anim>
                                    <p:anim calcmode="lin" valueType="num">
                                      <p:cBhvr>
                                        <p:cTn id="69" dur="1000" fill="hold"/>
                                        <p:tgtEl>
                                          <p:spTgt spid="69"/>
                                        </p:tgtEl>
                                        <p:attrNameLst>
                                          <p:attrName>ppt_y</p:attrName>
                                        </p:attrNameLst>
                                      </p:cBhvr>
                                      <p:tavLst>
                                        <p:tav tm="0">
                                          <p:val>
                                            <p:strVal val="#ppt_y+.1"/>
                                          </p:val>
                                        </p:tav>
                                        <p:tav tm="100000">
                                          <p:val>
                                            <p:strVal val="#ppt_y"/>
                                          </p:val>
                                        </p:tav>
                                      </p:tavLst>
                                    </p:anim>
                                  </p:childTnLst>
                                </p:cTn>
                              </p:par>
                            </p:childTnLst>
                          </p:cTn>
                        </p:par>
                        <p:par>
                          <p:cTn id="70" fill="hold">
                            <p:stCondLst>
                              <p:cond delay="10000"/>
                            </p:stCondLst>
                            <p:childTnLst>
                              <p:par>
                                <p:cTn id="71" presetID="22" presetClass="entr" presetSubtype="8" fill="hold" nodeType="afterEffect">
                                  <p:stCondLst>
                                    <p:cond delay="0"/>
                                  </p:stCondLst>
                                  <p:childTnLst>
                                    <p:set>
                                      <p:cBhvr>
                                        <p:cTn id="72" dur="1" fill="hold">
                                          <p:stCondLst>
                                            <p:cond delay="0"/>
                                          </p:stCondLst>
                                        </p:cTn>
                                        <p:tgtEl>
                                          <p:spTgt spid="70"/>
                                        </p:tgtEl>
                                        <p:attrNameLst>
                                          <p:attrName>style.visibility</p:attrName>
                                        </p:attrNameLst>
                                      </p:cBhvr>
                                      <p:to>
                                        <p:strVal val="visible"/>
                                      </p:to>
                                    </p:set>
                                    <p:animEffect transition="in" filter="wipe(left)">
                                      <p:cBhvr>
                                        <p:cTn id="73" dur="500"/>
                                        <p:tgtEl>
                                          <p:spTgt spid="70"/>
                                        </p:tgtEl>
                                      </p:cBhvr>
                                    </p:animEffect>
                                  </p:childTnLst>
                                </p:cTn>
                              </p:par>
                            </p:childTnLst>
                          </p:cTn>
                        </p:par>
                        <p:par>
                          <p:cTn id="74" fill="hold">
                            <p:stCondLst>
                              <p:cond delay="10500"/>
                            </p:stCondLst>
                            <p:childTnLst>
                              <p:par>
                                <p:cTn id="75" presetID="42" presetClass="entr" presetSubtype="0" fill="hold" grpId="0" nodeType="afterEffect">
                                  <p:stCondLst>
                                    <p:cond delay="0"/>
                                  </p:stCondLst>
                                  <p:childTnLst>
                                    <p:set>
                                      <p:cBhvr>
                                        <p:cTn id="76" dur="1" fill="hold">
                                          <p:stCondLst>
                                            <p:cond delay="0"/>
                                          </p:stCondLst>
                                        </p:cTn>
                                        <p:tgtEl>
                                          <p:spTgt spid="68"/>
                                        </p:tgtEl>
                                        <p:attrNameLst>
                                          <p:attrName>style.visibility</p:attrName>
                                        </p:attrNameLst>
                                      </p:cBhvr>
                                      <p:to>
                                        <p:strVal val="visible"/>
                                      </p:to>
                                    </p:set>
                                    <p:animEffect transition="in" filter="fade">
                                      <p:cBhvr>
                                        <p:cTn id="77" dur="1000"/>
                                        <p:tgtEl>
                                          <p:spTgt spid="68"/>
                                        </p:tgtEl>
                                      </p:cBhvr>
                                    </p:animEffect>
                                    <p:anim calcmode="lin" valueType="num">
                                      <p:cBhvr>
                                        <p:cTn id="78" dur="1000" fill="hold"/>
                                        <p:tgtEl>
                                          <p:spTgt spid="68"/>
                                        </p:tgtEl>
                                        <p:attrNameLst>
                                          <p:attrName>ppt_x</p:attrName>
                                        </p:attrNameLst>
                                      </p:cBhvr>
                                      <p:tavLst>
                                        <p:tav tm="0">
                                          <p:val>
                                            <p:strVal val="#ppt_x"/>
                                          </p:val>
                                        </p:tav>
                                        <p:tav tm="100000">
                                          <p:val>
                                            <p:strVal val="#ppt_x"/>
                                          </p:val>
                                        </p:tav>
                                      </p:tavLst>
                                    </p:anim>
                                    <p:anim calcmode="lin" valueType="num">
                                      <p:cBhvr>
                                        <p:cTn id="79" dur="1000" fill="hold"/>
                                        <p:tgtEl>
                                          <p:spTgt spid="68"/>
                                        </p:tgtEl>
                                        <p:attrNameLst>
                                          <p:attrName>ppt_y</p:attrName>
                                        </p:attrNameLst>
                                      </p:cBhvr>
                                      <p:tavLst>
                                        <p:tav tm="0">
                                          <p:val>
                                            <p:strVal val="#ppt_y+.1"/>
                                          </p:val>
                                        </p:tav>
                                        <p:tav tm="100000">
                                          <p:val>
                                            <p:strVal val="#ppt_y"/>
                                          </p:val>
                                        </p:tav>
                                      </p:tavLst>
                                    </p:anim>
                                  </p:childTnLst>
                                </p:cTn>
                              </p:par>
                            </p:childTnLst>
                          </p:cTn>
                        </p:par>
                        <p:par>
                          <p:cTn id="80" fill="hold">
                            <p:stCondLst>
                              <p:cond delay="11500"/>
                            </p:stCondLst>
                            <p:childTnLst>
                              <p:par>
                                <p:cTn id="81" presetID="42" presetClass="entr" presetSubtype="0" fill="hold" nodeType="afterEffect">
                                  <p:stCondLst>
                                    <p:cond delay="0"/>
                                  </p:stCondLst>
                                  <p:childTnLst>
                                    <p:set>
                                      <p:cBhvr>
                                        <p:cTn id="82" dur="1" fill="hold">
                                          <p:stCondLst>
                                            <p:cond delay="0"/>
                                          </p:stCondLst>
                                        </p:cTn>
                                        <p:tgtEl>
                                          <p:spTgt spid="74"/>
                                        </p:tgtEl>
                                        <p:attrNameLst>
                                          <p:attrName>style.visibility</p:attrName>
                                        </p:attrNameLst>
                                      </p:cBhvr>
                                      <p:to>
                                        <p:strVal val="visible"/>
                                      </p:to>
                                    </p:set>
                                    <p:animEffect transition="in" filter="fade">
                                      <p:cBhvr>
                                        <p:cTn id="83" dur="1000"/>
                                        <p:tgtEl>
                                          <p:spTgt spid="74"/>
                                        </p:tgtEl>
                                      </p:cBhvr>
                                    </p:animEffect>
                                    <p:anim calcmode="lin" valueType="num">
                                      <p:cBhvr>
                                        <p:cTn id="84" dur="1000" fill="hold"/>
                                        <p:tgtEl>
                                          <p:spTgt spid="74"/>
                                        </p:tgtEl>
                                        <p:attrNameLst>
                                          <p:attrName>ppt_x</p:attrName>
                                        </p:attrNameLst>
                                      </p:cBhvr>
                                      <p:tavLst>
                                        <p:tav tm="0">
                                          <p:val>
                                            <p:strVal val="#ppt_x"/>
                                          </p:val>
                                        </p:tav>
                                        <p:tav tm="100000">
                                          <p:val>
                                            <p:strVal val="#ppt_x"/>
                                          </p:val>
                                        </p:tav>
                                      </p:tavLst>
                                    </p:anim>
                                    <p:anim calcmode="lin" valueType="num">
                                      <p:cBhvr>
                                        <p:cTn id="85" dur="1000" fill="hold"/>
                                        <p:tgtEl>
                                          <p:spTgt spid="74"/>
                                        </p:tgtEl>
                                        <p:attrNameLst>
                                          <p:attrName>ppt_y</p:attrName>
                                        </p:attrNameLst>
                                      </p:cBhvr>
                                      <p:tavLst>
                                        <p:tav tm="0">
                                          <p:val>
                                            <p:strVal val="#ppt_y+.1"/>
                                          </p:val>
                                        </p:tav>
                                        <p:tav tm="100000">
                                          <p:val>
                                            <p:strVal val="#ppt_y"/>
                                          </p:val>
                                        </p:tav>
                                      </p:tavLst>
                                    </p:anim>
                                  </p:childTnLst>
                                </p:cTn>
                              </p:par>
                            </p:childTnLst>
                          </p:cTn>
                        </p:par>
                        <p:par>
                          <p:cTn id="86" fill="hold">
                            <p:stCondLst>
                              <p:cond delay="12500"/>
                            </p:stCondLst>
                            <p:childTnLst>
                              <p:par>
                                <p:cTn id="87" presetID="42" presetClass="entr" presetSubtype="0" fill="hold" grpId="0" nodeType="afterEffect">
                                  <p:stCondLst>
                                    <p:cond delay="0"/>
                                  </p:stCondLst>
                                  <p:childTnLst>
                                    <p:set>
                                      <p:cBhvr>
                                        <p:cTn id="88" dur="1" fill="hold">
                                          <p:stCondLst>
                                            <p:cond delay="0"/>
                                          </p:stCondLst>
                                        </p:cTn>
                                        <p:tgtEl>
                                          <p:spTgt spid="76"/>
                                        </p:tgtEl>
                                        <p:attrNameLst>
                                          <p:attrName>style.visibility</p:attrName>
                                        </p:attrNameLst>
                                      </p:cBhvr>
                                      <p:to>
                                        <p:strVal val="visible"/>
                                      </p:to>
                                    </p:set>
                                    <p:animEffect transition="in" filter="fade">
                                      <p:cBhvr>
                                        <p:cTn id="89" dur="1000"/>
                                        <p:tgtEl>
                                          <p:spTgt spid="76"/>
                                        </p:tgtEl>
                                      </p:cBhvr>
                                    </p:animEffect>
                                    <p:anim calcmode="lin" valueType="num">
                                      <p:cBhvr>
                                        <p:cTn id="90" dur="1000" fill="hold"/>
                                        <p:tgtEl>
                                          <p:spTgt spid="76"/>
                                        </p:tgtEl>
                                        <p:attrNameLst>
                                          <p:attrName>ppt_x</p:attrName>
                                        </p:attrNameLst>
                                      </p:cBhvr>
                                      <p:tavLst>
                                        <p:tav tm="0">
                                          <p:val>
                                            <p:strVal val="#ppt_x"/>
                                          </p:val>
                                        </p:tav>
                                        <p:tav tm="100000">
                                          <p:val>
                                            <p:strVal val="#ppt_x"/>
                                          </p:val>
                                        </p:tav>
                                      </p:tavLst>
                                    </p:anim>
                                    <p:anim calcmode="lin" valueType="num">
                                      <p:cBhvr>
                                        <p:cTn id="91" dur="1000" fill="hold"/>
                                        <p:tgtEl>
                                          <p:spTgt spid="76"/>
                                        </p:tgtEl>
                                        <p:attrNameLst>
                                          <p:attrName>ppt_y</p:attrName>
                                        </p:attrNameLst>
                                      </p:cBhvr>
                                      <p:tavLst>
                                        <p:tav tm="0">
                                          <p:val>
                                            <p:strVal val="#ppt_y+.1"/>
                                          </p:val>
                                        </p:tav>
                                        <p:tav tm="100000">
                                          <p:val>
                                            <p:strVal val="#ppt_y"/>
                                          </p:val>
                                        </p:tav>
                                      </p:tavLst>
                                    </p:anim>
                                  </p:childTnLst>
                                </p:cTn>
                              </p:par>
                            </p:childTnLst>
                          </p:cTn>
                        </p:par>
                        <p:par>
                          <p:cTn id="92" fill="hold">
                            <p:stCondLst>
                              <p:cond delay="13500"/>
                            </p:stCondLst>
                            <p:childTnLst>
                              <p:par>
                                <p:cTn id="93" presetID="22" presetClass="entr" presetSubtype="8" fill="hold" nodeType="afterEffect">
                                  <p:stCondLst>
                                    <p:cond delay="0"/>
                                  </p:stCondLst>
                                  <p:childTnLst>
                                    <p:set>
                                      <p:cBhvr>
                                        <p:cTn id="94" dur="1" fill="hold">
                                          <p:stCondLst>
                                            <p:cond delay="0"/>
                                          </p:stCondLst>
                                        </p:cTn>
                                        <p:tgtEl>
                                          <p:spTgt spid="77"/>
                                        </p:tgtEl>
                                        <p:attrNameLst>
                                          <p:attrName>style.visibility</p:attrName>
                                        </p:attrNameLst>
                                      </p:cBhvr>
                                      <p:to>
                                        <p:strVal val="visible"/>
                                      </p:to>
                                    </p:set>
                                    <p:animEffect transition="in" filter="wipe(left)">
                                      <p:cBhvr>
                                        <p:cTn id="95" dur="500"/>
                                        <p:tgtEl>
                                          <p:spTgt spid="77"/>
                                        </p:tgtEl>
                                      </p:cBhvr>
                                    </p:animEffect>
                                  </p:childTnLst>
                                </p:cTn>
                              </p:par>
                            </p:childTnLst>
                          </p:cTn>
                        </p:par>
                        <p:par>
                          <p:cTn id="96" fill="hold">
                            <p:stCondLst>
                              <p:cond delay="14000"/>
                            </p:stCondLst>
                            <p:childTnLst>
                              <p:par>
                                <p:cTn id="97" presetID="42" presetClass="entr" presetSubtype="0" fill="hold" grpId="0" nodeType="afterEffect">
                                  <p:stCondLst>
                                    <p:cond delay="0"/>
                                  </p:stCondLst>
                                  <p:childTnLst>
                                    <p:set>
                                      <p:cBhvr>
                                        <p:cTn id="98" dur="1" fill="hold">
                                          <p:stCondLst>
                                            <p:cond delay="0"/>
                                          </p:stCondLst>
                                        </p:cTn>
                                        <p:tgtEl>
                                          <p:spTgt spid="75"/>
                                        </p:tgtEl>
                                        <p:attrNameLst>
                                          <p:attrName>style.visibility</p:attrName>
                                        </p:attrNameLst>
                                      </p:cBhvr>
                                      <p:to>
                                        <p:strVal val="visible"/>
                                      </p:to>
                                    </p:set>
                                    <p:animEffect transition="in" filter="fade">
                                      <p:cBhvr>
                                        <p:cTn id="99" dur="1000"/>
                                        <p:tgtEl>
                                          <p:spTgt spid="75"/>
                                        </p:tgtEl>
                                      </p:cBhvr>
                                    </p:animEffect>
                                    <p:anim calcmode="lin" valueType="num">
                                      <p:cBhvr>
                                        <p:cTn id="100" dur="1000" fill="hold"/>
                                        <p:tgtEl>
                                          <p:spTgt spid="75"/>
                                        </p:tgtEl>
                                        <p:attrNameLst>
                                          <p:attrName>ppt_x</p:attrName>
                                        </p:attrNameLst>
                                      </p:cBhvr>
                                      <p:tavLst>
                                        <p:tav tm="0">
                                          <p:val>
                                            <p:strVal val="#ppt_x"/>
                                          </p:val>
                                        </p:tav>
                                        <p:tav tm="100000">
                                          <p:val>
                                            <p:strVal val="#ppt_x"/>
                                          </p:val>
                                        </p:tav>
                                      </p:tavLst>
                                    </p:anim>
                                    <p:anim calcmode="lin" valueType="num">
                                      <p:cBhvr>
                                        <p:cTn id="101" dur="1000" fill="hold"/>
                                        <p:tgtEl>
                                          <p:spTgt spid="75"/>
                                        </p:tgtEl>
                                        <p:attrNameLst>
                                          <p:attrName>ppt_y</p:attrName>
                                        </p:attrNameLst>
                                      </p:cBhvr>
                                      <p:tavLst>
                                        <p:tav tm="0">
                                          <p:val>
                                            <p:strVal val="#ppt_y+.1"/>
                                          </p:val>
                                        </p:tav>
                                        <p:tav tm="100000">
                                          <p:val>
                                            <p:strVal val="#ppt_y"/>
                                          </p:val>
                                        </p:tav>
                                      </p:tavLst>
                                    </p:anim>
                                  </p:childTnLst>
                                </p:cTn>
                              </p:par>
                            </p:childTnLst>
                          </p:cTn>
                        </p:par>
                        <p:par>
                          <p:cTn id="102" fill="hold">
                            <p:stCondLst>
                              <p:cond delay="15000"/>
                            </p:stCondLst>
                            <p:childTnLst>
                              <p:par>
                                <p:cTn id="103" presetID="42" presetClass="entr" presetSubtype="0" fill="hold" nodeType="afterEffect">
                                  <p:stCondLst>
                                    <p:cond delay="0"/>
                                  </p:stCondLst>
                                  <p:childTnLst>
                                    <p:set>
                                      <p:cBhvr>
                                        <p:cTn id="104" dur="1" fill="hold">
                                          <p:stCondLst>
                                            <p:cond delay="0"/>
                                          </p:stCondLst>
                                        </p:cTn>
                                        <p:tgtEl>
                                          <p:spTgt spid="81"/>
                                        </p:tgtEl>
                                        <p:attrNameLst>
                                          <p:attrName>style.visibility</p:attrName>
                                        </p:attrNameLst>
                                      </p:cBhvr>
                                      <p:to>
                                        <p:strVal val="visible"/>
                                      </p:to>
                                    </p:set>
                                    <p:animEffect transition="in" filter="fade">
                                      <p:cBhvr>
                                        <p:cTn id="105" dur="1000"/>
                                        <p:tgtEl>
                                          <p:spTgt spid="81"/>
                                        </p:tgtEl>
                                      </p:cBhvr>
                                    </p:animEffect>
                                    <p:anim calcmode="lin" valueType="num">
                                      <p:cBhvr>
                                        <p:cTn id="106" dur="1000" fill="hold"/>
                                        <p:tgtEl>
                                          <p:spTgt spid="81"/>
                                        </p:tgtEl>
                                        <p:attrNameLst>
                                          <p:attrName>ppt_x</p:attrName>
                                        </p:attrNameLst>
                                      </p:cBhvr>
                                      <p:tavLst>
                                        <p:tav tm="0">
                                          <p:val>
                                            <p:strVal val="#ppt_x"/>
                                          </p:val>
                                        </p:tav>
                                        <p:tav tm="100000">
                                          <p:val>
                                            <p:strVal val="#ppt_x"/>
                                          </p:val>
                                        </p:tav>
                                      </p:tavLst>
                                    </p:anim>
                                    <p:anim calcmode="lin" valueType="num">
                                      <p:cBhvr>
                                        <p:cTn id="107" dur="1000" fill="hold"/>
                                        <p:tgtEl>
                                          <p:spTgt spid="81"/>
                                        </p:tgtEl>
                                        <p:attrNameLst>
                                          <p:attrName>ppt_y</p:attrName>
                                        </p:attrNameLst>
                                      </p:cBhvr>
                                      <p:tavLst>
                                        <p:tav tm="0">
                                          <p:val>
                                            <p:strVal val="#ppt_y+.1"/>
                                          </p:val>
                                        </p:tav>
                                        <p:tav tm="100000">
                                          <p:val>
                                            <p:strVal val="#ppt_y"/>
                                          </p:val>
                                        </p:tav>
                                      </p:tavLst>
                                    </p:anim>
                                  </p:childTnLst>
                                </p:cTn>
                              </p:par>
                            </p:childTnLst>
                          </p:cTn>
                        </p:par>
                        <p:par>
                          <p:cTn id="108" fill="hold">
                            <p:stCondLst>
                              <p:cond delay="16000"/>
                            </p:stCondLst>
                            <p:childTnLst>
                              <p:par>
                                <p:cTn id="109" presetID="42" presetClass="entr" presetSubtype="0" fill="hold" grpId="0" nodeType="afterEffect">
                                  <p:stCondLst>
                                    <p:cond delay="0"/>
                                  </p:stCondLst>
                                  <p:childTnLst>
                                    <p:set>
                                      <p:cBhvr>
                                        <p:cTn id="110" dur="1" fill="hold">
                                          <p:stCondLst>
                                            <p:cond delay="0"/>
                                          </p:stCondLst>
                                        </p:cTn>
                                        <p:tgtEl>
                                          <p:spTgt spid="83"/>
                                        </p:tgtEl>
                                        <p:attrNameLst>
                                          <p:attrName>style.visibility</p:attrName>
                                        </p:attrNameLst>
                                      </p:cBhvr>
                                      <p:to>
                                        <p:strVal val="visible"/>
                                      </p:to>
                                    </p:set>
                                    <p:animEffect transition="in" filter="fade">
                                      <p:cBhvr>
                                        <p:cTn id="111" dur="1000"/>
                                        <p:tgtEl>
                                          <p:spTgt spid="83"/>
                                        </p:tgtEl>
                                      </p:cBhvr>
                                    </p:animEffect>
                                    <p:anim calcmode="lin" valueType="num">
                                      <p:cBhvr>
                                        <p:cTn id="112" dur="1000" fill="hold"/>
                                        <p:tgtEl>
                                          <p:spTgt spid="83"/>
                                        </p:tgtEl>
                                        <p:attrNameLst>
                                          <p:attrName>ppt_x</p:attrName>
                                        </p:attrNameLst>
                                      </p:cBhvr>
                                      <p:tavLst>
                                        <p:tav tm="0">
                                          <p:val>
                                            <p:strVal val="#ppt_x"/>
                                          </p:val>
                                        </p:tav>
                                        <p:tav tm="100000">
                                          <p:val>
                                            <p:strVal val="#ppt_x"/>
                                          </p:val>
                                        </p:tav>
                                      </p:tavLst>
                                    </p:anim>
                                    <p:anim calcmode="lin" valueType="num">
                                      <p:cBhvr>
                                        <p:cTn id="113" dur="1000" fill="hold"/>
                                        <p:tgtEl>
                                          <p:spTgt spid="83"/>
                                        </p:tgtEl>
                                        <p:attrNameLst>
                                          <p:attrName>ppt_y</p:attrName>
                                        </p:attrNameLst>
                                      </p:cBhvr>
                                      <p:tavLst>
                                        <p:tav tm="0">
                                          <p:val>
                                            <p:strVal val="#ppt_y+.1"/>
                                          </p:val>
                                        </p:tav>
                                        <p:tav tm="100000">
                                          <p:val>
                                            <p:strVal val="#ppt_y"/>
                                          </p:val>
                                        </p:tav>
                                      </p:tavLst>
                                    </p:anim>
                                  </p:childTnLst>
                                </p:cTn>
                              </p:par>
                            </p:childTnLst>
                          </p:cTn>
                        </p:par>
                        <p:par>
                          <p:cTn id="114" fill="hold">
                            <p:stCondLst>
                              <p:cond delay="17000"/>
                            </p:stCondLst>
                            <p:childTnLst>
                              <p:par>
                                <p:cTn id="115" presetID="22" presetClass="entr" presetSubtype="8" fill="hold" nodeType="afterEffect">
                                  <p:stCondLst>
                                    <p:cond delay="0"/>
                                  </p:stCondLst>
                                  <p:childTnLst>
                                    <p:set>
                                      <p:cBhvr>
                                        <p:cTn id="116" dur="1" fill="hold">
                                          <p:stCondLst>
                                            <p:cond delay="0"/>
                                          </p:stCondLst>
                                        </p:cTn>
                                        <p:tgtEl>
                                          <p:spTgt spid="84"/>
                                        </p:tgtEl>
                                        <p:attrNameLst>
                                          <p:attrName>style.visibility</p:attrName>
                                        </p:attrNameLst>
                                      </p:cBhvr>
                                      <p:to>
                                        <p:strVal val="visible"/>
                                      </p:to>
                                    </p:set>
                                    <p:animEffect transition="in" filter="wipe(left)">
                                      <p:cBhvr>
                                        <p:cTn id="117" dur="500"/>
                                        <p:tgtEl>
                                          <p:spTgt spid="84"/>
                                        </p:tgtEl>
                                      </p:cBhvr>
                                    </p:animEffect>
                                  </p:childTnLst>
                                </p:cTn>
                              </p:par>
                            </p:childTnLst>
                          </p:cTn>
                        </p:par>
                        <p:par>
                          <p:cTn id="118" fill="hold">
                            <p:stCondLst>
                              <p:cond delay="17500"/>
                            </p:stCondLst>
                            <p:childTnLst>
                              <p:par>
                                <p:cTn id="119" presetID="42" presetClass="entr" presetSubtype="0" fill="hold" grpId="0" nodeType="afterEffect">
                                  <p:stCondLst>
                                    <p:cond delay="0"/>
                                  </p:stCondLst>
                                  <p:childTnLst>
                                    <p:set>
                                      <p:cBhvr>
                                        <p:cTn id="120" dur="1" fill="hold">
                                          <p:stCondLst>
                                            <p:cond delay="0"/>
                                          </p:stCondLst>
                                        </p:cTn>
                                        <p:tgtEl>
                                          <p:spTgt spid="82"/>
                                        </p:tgtEl>
                                        <p:attrNameLst>
                                          <p:attrName>style.visibility</p:attrName>
                                        </p:attrNameLst>
                                      </p:cBhvr>
                                      <p:to>
                                        <p:strVal val="visible"/>
                                      </p:to>
                                    </p:set>
                                    <p:animEffect transition="in" filter="fade">
                                      <p:cBhvr>
                                        <p:cTn id="121" dur="1000"/>
                                        <p:tgtEl>
                                          <p:spTgt spid="82"/>
                                        </p:tgtEl>
                                      </p:cBhvr>
                                    </p:animEffect>
                                    <p:anim calcmode="lin" valueType="num">
                                      <p:cBhvr>
                                        <p:cTn id="122" dur="1000" fill="hold"/>
                                        <p:tgtEl>
                                          <p:spTgt spid="82"/>
                                        </p:tgtEl>
                                        <p:attrNameLst>
                                          <p:attrName>ppt_x</p:attrName>
                                        </p:attrNameLst>
                                      </p:cBhvr>
                                      <p:tavLst>
                                        <p:tav tm="0">
                                          <p:val>
                                            <p:strVal val="#ppt_x"/>
                                          </p:val>
                                        </p:tav>
                                        <p:tav tm="100000">
                                          <p:val>
                                            <p:strVal val="#ppt_x"/>
                                          </p:val>
                                        </p:tav>
                                      </p:tavLst>
                                    </p:anim>
                                    <p:anim calcmode="lin" valueType="num">
                                      <p:cBhvr>
                                        <p:cTn id="123" dur="1000" fill="hold"/>
                                        <p:tgtEl>
                                          <p:spTgt spid="8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3" grpId="0" animBg="1"/>
      <p:bldP spid="37" grpId="0"/>
      <p:bldP spid="38" grpId="0"/>
      <p:bldP spid="61" grpId="0"/>
      <p:bldP spid="62" grpId="0"/>
      <p:bldP spid="68" grpId="0"/>
      <p:bldP spid="69" grpId="0"/>
      <p:bldP spid="75" grpId="0"/>
      <p:bldP spid="76" grpId="0"/>
      <p:bldP spid="82" grpId="0"/>
      <p:bldP spid="83"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41091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272413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 :</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868774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462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387490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3180</TotalTime>
  <Words>1261</Words>
  <Application>Microsoft Office PowerPoint</Application>
  <PresentationFormat>Widescreen</PresentationFormat>
  <Paragraphs>56</Paragraphs>
  <Slides>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vt:i4>
      </vt:variant>
    </vt:vector>
  </HeadingPairs>
  <TitlesOfParts>
    <vt:vector size="13" baseType="lpstr">
      <vt:lpstr>AR BONNIE</vt:lpstr>
      <vt:lpstr>Arial</vt:lpstr>
      <vt:lpstr>Browallia New</vt:lpstr>
      <vt:lpstr>Calibri</vt:lpstr>
      <vt:lpstr>Calibri Light</vt:lpstr>
      <vt:lpstr>Candara</vt:lpstr>
      <vt:lpstr>Estrangelo Edessa</vt:lpstr>
      <vt:lpstr>1_Custom Design</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616</cp:revision>
  <dcterms:created xsi:type="dcterms:W3CDTF">2015-12-31T02:20:12Z</dcterms:created>
  <dcterms:modified xsi:type="dcterms:W3CDTF">2016-09-22T00:24:16Z</dcterms:modified>
</cp:coreProperties>
</file>