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624" y="856343"/>
            <a:ext cx="12211872" cy="2855690"/>
          </a:xfrm>
          <a:prstGeom prst="rect">
            <a:avLst/>
          </a:prstGeom>
          <a:blipFill>
            <a:blip r:embed="rId2"/>
            <a:stretch>
              <a:fillRect l="-3000" t="-3000" r="-3000" b="-3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 y="0"/>
            <a:ext cx="12192000" cy="856343"/>
          </a:xfrm>
          <a:prstGeom prst="rect">
            <a:avLst/>
          </a:prstGeom>
          <a:solidFill>
            <a:schemeClr val="bg2">
              <a:lumMod val="1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0" y="3712033"/>
            <a:ext cx="12192000" cy="3145968"/>
          </a:xfrm>
          <a:prstGeom prst="rect">
            <a:avLst/>
          </a:prstGeom>
          <a:solidFill>
            <a:schemeClr val="bg2">
              <a:lumMod val="1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389912" y="291215"/>
            <a:ext cx="1097280" cy="1097280"/>
          </a:xfrm>
          <a:prstGeom prst="ellipse">
            <a:avLst/>
          </a:prstGeom>
          <a:blipFill>
            <a:blip r:embed="rId3"/>
            <a:stretch>
              <a:fillRect l="-3000" t="-3000" r="-3000" b="-3000"/>
            </a:stretch>
          </a:blipFill>
          <a:ln w="254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p:nvPr/>
        </p:nvGrpSpPr>
        <p:grpSpPr>
          <a:xfrm>
            <a:off x="754150" y="295106"/>
            <a:ext cx="4364195" cy="665324"/>
            <a:chOff x="754150" y="295106"/>
            <a:chExt cx="4364195" cy="665324"/>
          </a:xfrm>
        </p:grpSpPr>
        <p:sp>
          <p:nvSpPr>
            <p:cNvPr id="34"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5"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1">
                      <a:lumMod val="75000"/>
                    </a:schemeClr>
                  </a:solidFill>
                </a:rPr>
                <a:t>Enter Your Subtitle Here</a:t>
              </a:r>
            </a:p>
          </p:txBody>
        </p:sp>
      </p:grpSp>
      <p:pic>
        <p:nvPicPr>
          <p:cNvPr id="36" name="Picture 3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4" name="Group 3"/>
          <p:cNvGrpSpPr/>
          <p:nvPr/>
        </p:nvGrpSpPr>
        <p:grpSpPr>
          <a:xfrm>
            <a:off x="971030" y="3291984"/>
            <a:ext cx="1074074" cy="827314"/>
            <a:chOff x="535219" y="3291984"/>
            <a:chExt cx="1074074" cy="827314"/>
          </a:xfrm>
        </p:grpSpPr>
        <p:sp>
          <p:nvSpPr>
            <p:cNvPr id="23" name="Oval 22"/>
            <p:cNvSpPr/>
            <p:nvPr/>
          </p:nvSpPr>
          <p:spPr>
            <a:xfrm>
              <a:off x="636828" y="3291984"/>
              <a:ext cx="870857" cy="827314"/>
            </a:xfrm>
            <a:prstGeom prst="ellipse">
              <a:avLst/>
            </a:prstGeom>
            <a:solidFill>
              <a:schemeClr val="bg2">
                <a:lumMod val="1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35219" y="3536364"/>
              <a:ext cx="1074074" cy="369332"/>
            </a:xfrm>
            <a:prstGeom prst="rect">
              <a:avLst/>
            </a:prstGeom>
            <a:noFill/>
          </p:spPr>
          <p:txBody>
            <a:bodyPr wrap="square" rtlCol="0">
              <a:spAutoFit/>
            </a:bodyPr>
            <a:lstStyle/>
            <a:p>
              <a:pPr algn="ctr"/>
              <a:r>
                <a:rPr lang="en-US" b="1" dirty="0">
                  <a:solidFill>
                    <a:schemeClr val="bg1"/>
                  </a:solidFill>
                  <a:latin typeface="+mj-lt"/>
                  <a:cs typeface="Estrangelo Edessa" panose="03080600000000000000" pitchFamily="66" charset="0"/>
                </a:rPr>
                <a:t>2012</a:t>
              </a:r>
              <a:endParaRPr lang="en-US" b="1" dirty="0">
                <a:solidFill>
                  <a:schemeClr val="bg1"/>
                </a:solidFill>
                <a:latin typeface="AR BONNIE" panose="02000000000000000000" pitchFamily="2" charset="0"/>
                <a:cs typeface="Estrangelo Edessa" panose="03080600000000000000" pitchFamily="66" charset="0"/>
              </a:endParaRPr>
            </a:p>
          </p:txBody>
        </p:sp>
      </p:grpSp>
      <p:sp>
        <p:nvSpPr>
          <p:cNvPr id="37" name="TextBox 36"/>
          <p:cNvSpPr txBox="1"/>
          <p:nvPr/>
        </p:nvSpPr>
        <p:spPr>
          <a:xfrm>
            <a:off x="547947" y="4684634"/>
            <a:ext cx="1920240" cy="1463040"/>
          </a:xfrm>
          <a:prstGeom prst="rect">
            <a:avLst/>
          </a:prstGeom>
          <a:noFill/>
        </p:spPr>
        <p:txBody>
          <a:bodyPr wrap="square" rtlCol="0">
            <a:spAutoFit/>
          </a:bodyPr>
          <a:lstStyle/>
          <a:p>
            <a:pPr algn="ctr"/>
            <a:r>
              <a:rPr lang="en-US" sz="1400" dirty="0">
                <a:solidFill>
                  <a:schemeClr val="bg1"/>
                </a:solidFill>
              </a:rPr>
              <a:t>Lorem ipsum dolor sit amet, urna scelerisque, lacus wisi, congue ipsum suspendisse eget scelerisque in porta est, ipsum cras. Ornare sit</a:t>
            </a:r>
            <a:endParaRPr lang="en-US" sz="1400" dirty="0">
              <a:solidFill>
                <a:schemeClr val="bg1"/>
              </a:solidFill>
              <a:cs typeface="Browallia New" panose="020B0604020202020204" pitchFamily="34" charset="-34"/>
            </a:endParaRPr>
          </a:p>
        </p:txBody>
      </p:sp>
      <p:sp>
        <p:nvSpPr>
          <p:cNvPr id="38" name="TextBox 37"/>
          <p:cNvSpPr txBox="1"/>
          <p:nvPr/>
        </p:nvSpPr>
        <p:spPr>
          <a:xfrm>
            <a:off x="715507" y="4193309"/>
            <a:ext cx="1554480" cy="338554"/>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cs typeface="Browallia New" panose="020B0604020202020204" pitchFamily="34" charset="-34"/>
              </a:rPr>
              <a:t>Lorem Ipsum</a:t>
            </a:r>
          </a:p>
        </p:txBody>
      </p:sp>
      <p:cxnSp>
        <p:nvCxnSpPr>
          <p:cNvPr id="41" name="Straight Connector 40"/>
          <p:cNvCxnSpPr/>
          <p:nvPr/>
        </p:nvCxnSpPr>
        <p:spPr>
          <a:xfrm>
            <a:off x="835102" y="4548351"/>
            <a:ext cx="128016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3247338" y="3291984"/>
            <a:ext cx="1074074" cy="827314"/>
            <a:chOff x="535219" y="3291984"/>
            <a:chExt cx="1074074" cy="827314"/>
          </a:xfrm>
        </p:grpSpPr>
        <p:sp>
          <p:nvSpPr>
            <p:cNvPr id="64" name="Oval 63"/>
            <p:cNvSpPr/>
            <p:nvPr/>
          </p:nvSpPr>
          <p:spPr>
            <a:xfrm>
              <a:off x="636828" y="3291984"/>
              <a:ext cx="870857" cy="827314"/>
            </a:xfrm>
            <a:prstGeom prst="ellipse">
              <a:avLst/>
            </a:prstGeom>
            <a:solidFill>
              <a:schemeClr val="bg2">
                <a:lumMod val="1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535219" y="3536364"/>
              <a:ext cx="1074074" cy="369332"/>
            </a:xfrm>
            <a:prstGeom prst="rect">
              <a:avLst/>
            </a:prstGeom>
            <a:noFill/>
          </p:spPr>
          <p:txBody>
            <a:bodyPr wrap="square" rtlCol="0">
              <a:spAutoFit/>
            </a:bodyPr>
            <a:lstStyle/>
            <a:p>
              <a:pPr algn="ctr"/>
              <a:r>
                <a:rPr lang="en-US" b="1" dirty="0">
                  <a:solidFill>
                    <a:schemeClr val="bg1"/>
                  </a:solidFill>
                  <a:latin typeface="+mj-lt"/>
                  <a:cs typeface="Estrangelo Edessa" panose="03080600000000000000" pitchFamily="66" charset="0"/>
                </a:rPr>
                <a:t>2013</a:t>
              </a:r>
              <a:endParaRPr lang="en-US" b="1" dirty="0">
                <a:solidFill>
                  <a:schemeClr val="bg1"/>
                </a:solidFill>
                <a:latin typeface="AR BONNIE" panose="02000000000000000000" pitchFamily="2" charset="0"/>
                <a:cs typeface="Estrangelo Edessa" panose="03080600000000000000" pitchFamily="66" charset="0"/>
              </a:endParaRPr>
            </a:p>
          </p:txBody>
        </p:sp>
      </p:grpSp>
      <p:sp>
        <p:nvSpPr>
          <p:cNvPr id="61" name="TextBox 60"/>
          <p:cNvSpPr txBox="1"/>
          <p:nvPr/>
        </p:nvSpPr>
        <p:spPr>
          <a:xfrm>
            <a:off x="2824255" y="4684634"/>
            <a:ext cx="1920240" cy="1463040"/>
          </a:xfrm>
          <a:prstGeom prst="rect">
            <a:avLst/>
          </a:prstGeom>
          <a:noFill/>
        </p:spPr>
        <p:txBody>
          <a:bodyPr wrap="square" rtlCol="0">
            <a:spAutoFit/>
          </a:bodyPr>
          <a:lstStyle/>
          <a:p>
            <a:pPr algn="ctr"/>
            <a:r>
              <a:rPr lang="en-US" sz="1400" dirty="0">
                <a:solidFill>
                  <a:schemeClr val="bg1"/>
                </a:solidFill>
              </a:rPr>
              <a:t>Lorem ipsum dolor sit amet, urna scelerisque, lacus wisi, congue ipsum suspendisse eget scelerisque in porta est, ipsum cras. Ornare sit</a:t>
            </a:r>
            <a:endParaRPr lang="en-US" sz="1400" dirty="0">
              <a:solidFill>
                <a:schemeClr val="bg1"/>
              </a:solidFill>
              <a:cs typeface="Browallia New" panose="020B0604020202020204" pitchFamily="34" charset="-34"/>
            </a:endParaRPr>
          </a:p>
        </p:txBody>
      </p:sp>
      <p:sp>
        <p:nvSpPr>
          <p:cNvPr id="62" name="TextBox 61"/>
          <p:cNvSpPr txBox="1"/>
          <p:nvPr/>
        </p:nvSpPr>
        <p:spPr>
          <a:xfrm>
            <a:off x="2991815" y="4193309"/>
            <a:ext cx="1554480" cy="338554"/>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cs typeface="Browallia New" panose="020B0604020202020204" pitchFamily="34" charset="-34"/>
              </a:rPr>
              <a:t>Lorem Ipsum</a:t>
            </a:r>
          </a:p>
        </p:txBody>
      </p:sp>
      <p:cxnSp>
        <p:nvCxnSpPr>
          <p:cNvPr id="63" name="Straight Connector 62"/>
          <p:cNvCxnSpPr/>
          <p:nvPr/>
        </p:nvCxnSpPr>
        <p:spPr>
          <a:xfrm>
            <a:off x="3111410" y="4548351"/>
            <a:ext cx="128016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5543260" y="3291984"/>
            <a:ext cx="1074074" cy="827314"/>
            <a:chOff x="535219" y="3291984"/>
            <a:chExt cx="1074074" cy="827314"/>
          </a:xfrm>
        </p:grpSpPr>
        <p:sp>
          <p:nvSpPr>
            <p:cNvPr id="71" name="Oval 70"/>
            <p:cNvSpPr/>
            <p:nvPr/>
          </p:nvSpPr>
          <p:spPr>
            <a:xfrm>
              <a:off x="636828" y="3291984"/>
              <a:ext cx="870857" cy="827314"/>
            </a:xfrm>
            <a:prstGeom prst="ellipse">
              <a:avLst/>
            </a:prstGeom>
            <a:solidFill>
              <a:schemeClr val="bg2">
                <a:lumMod val="1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535219" y="3536364"/>
              <a:ext cx="1074074" cy="369332"/>
            </a:xfrm>
            <a:prstGeom prst="rect">
              <a:avLst/>
            </a:prstGeom>
            <a:noFill/>
          </p:spPr>
          <p:txBody>
            <a:bodyPr wrap="square" rtlCol="0">
              <a:spAutoFit/>
            </a:bodyPr>
            <a:lstStyle/>
            <a:p>
              <a:pPr algn="ctr"/>
              <a:r>
                <a:rPr lang="en-US" b="1" dirty="0">
                  <a:solidFill>
                    <a:schemeClr val="bg1"/>
                  </a:solidFill>
                  <a:latin typeface="+mj-lt"/>
                  <a:cs typeface="Estrangelo Edessa" panose="03080600000000000000" pitchFamily="66" charset="0"/>
                </a:rPr>
                <a:t>2014</a:t>
              </a:r>
              <a:endParaRPr lang="en-US" b="1" dirty="0">
                <a:solidFill>
                  <a:schemeClr val="bg1"/>
                </a:solidFill>
                <a:latin typeface="AR BONNIE" panose="02000000000000000000" pitchFamily="2" charset="0"/>
                <a:cs typeface="Estrangelo Edessa" panose="03080600000000000000" pitchFamily="66" charset="0"/>
              </a:endParaRPr>
            </a:p>
          </p:txBody>
        </p:sp>
      </p:grpSp>
      <p:sp>
        <p:nvSpPr>
          <p:cNvPr id="68" name="TextBox 67"/>
          <p:cNvSpPr txBox="1"/>
          <p:nvPr/>
        </p:nvSpPr>
        <p:spPr>
          <a:xfrm>
            <a:off x="5120177" y="4684634"/>
            <a:ext cx="1920240" cy="1463040"/>
          </a:xfrm>
          <a:prstGeom prst="rect">
            <a:avLst/>
          </a:prstGeom>
          <a:noFill/>
        </p:spPr>
        <p:txBody>
          <a:bodyPr wrap="square" rtlCol="0">
            <a:spAutoFit/>
          </a:bodyPr>
          <a:lstStyle/>
          <a:p>
            <a:pPr algn="ctr"/>
            <a:r>
              <a:rPr lang="en-US" sz="1400" dirty="0">
                <a:solidFill>
                  <a:schemeClr val="bg1"/>
                </a:solidFill>
              </a:rPr>
              <a:t>Lorem ipsum dolor sit amet, urna scelerisque, lacus wisi, congue ipsum suspendisse eget scelerisque in porta est, ipsum cras. Ornare sit</a:t>
            </a:r>
            <a:endParaRPr lang="en-US" sz="1400" dirty="0">
              <a:solidFill>
                <a:schemeClr val="bg1"/>
              </a:solidFill>
              <a:cs typeface="Browallia New" panose="020B0604020202020204" pitchFamily="34" charset="-34"/>
            </a:endParaRPr>
          </a:p>
        </p:txBody>
      </p:sp>
      <p:sp>
        <p:nvSpPr>
          <p:cNvPr id="69" name="TextBox 68"/>
          <p:cNvSpPr txBox="1"/>
          <p:nvPr/>
        </p:nvSpPr>
        <p:spPr>
          <a:xfrm>
            <a:off x="5287737" y="4193309"/>
            <a:ext cx="1554480" cy="338554"/>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cs typeface="Browallia New" panose="020B0604020202020204" pitchFamily="34" charset="-34"/>
              </a:rPr>
              <a:t>Lorem Ipsum</a:t>
            </a:r>
          </a:p>
        </p:txBody>
      </p:sp>
      <p:cxnSp>
        <p:nvCxnSpPr>
          <p:cNvPr id="70" name="Straight Connector 69"/>
          <p:cNvCxnSpPr/>
          <p:nvPr/>
        </p:nvCxnSpPr>
        <p:spPr>
          <a:xfrm>
            <a:off x="5407332" y="4548351"/>
            <a:ext cx="128016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7833988" y="3291984"/>
            <a:ext cx="1074074" cy="827314"/>
            <a:chOff x="535219" y="3291984"/>
            <a:chExt cx="1074074" cy="827314"/>
          </a:xfrm>
        </p:grpSpPr>
        <p:sp>
          <p:nvSpPr>
            <p:cNvPr id="78" name="Oval 77"/>
            <p:cNvSpPr/>
            <p:nvPr/>
          </p:nvSpPr>
          <p:spPr>
            <a:xfrm>
              <a:off x="636828" y="3291984"/>
              <a:ext cx="870857" cy="827314"/>
            </a:xfrm>
            <a:prstGeom prst="ellipse">
              <a:avLst/>
            </a:prstGeom>
            <a:solidFill>
              <a:schemeClr val="bg2">
                <a:lumMod val="1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535219" y="3536364"/>
              <a:ext cx="1074074" cy="369332"/>
            </a:xfrm>
            <a:prstGeom prst="rect">
              <a:avLst/>
            </a:prstGeom>
            <a:noFill/>
          </p:spPr>
          <p:txBody>
            <a:bodyPr wrap="square" rtlCol="0">
              <a:spAutoFit/>
            </a:bodyPr>
            <a:lstStyle/>
            <a:p>
              <a:pPr algn="ctr"/>
              <a:r>
                <a:rPr lang="en-US" b="1" dirty="0">
                  <a:solidFill>
                    <a:schemeClr val="bg1"/>
                  </a:solidFill>
                  <a:latin typeface="+mj-lt"/>
                  <a:cs typeface="Estrangelo Edessa" panose="03080600000000000000" pitchFamily="66" charset="0"/>
                </a:rPr>
                <a:t>2015</a:t>
              </a:r>
              <a:endParaRPr lang="en-US" b="1" dirty="0">
                <a:solidFill>
                  <a:schemeClr val="bg1"/>
                </a:solidFill>
                <a:latin typeface="AR BONNIE" panose="02000000000000000000" pitchFamily="2" charset="0"/>
                <a:cs typeface="Estrangelo Edessa" panose="03080600000000000000" pitchFamily="66" charset="0"/>
              </a:endParaRPr>
            </a:p>
          </p:txBody>
        </p:sp>
      </p:grpSp>
      <p:sp>
        <p:nvSpPr>
          <p:cNvPr id="75" name="TextBox 74"/>
          <p:cNvSpPr txBox="1"/>
          <p:nvPr/>
        </p:nvSpPr>
        <p:spPr>
          <a:xfrm>
            <a:off x="7410905" y="4684634"/>
            <a:ext cx="1920240" cy="1463040"/>
          </a:xfrm>
          <a:prstGeom prst="rect">
            <a:avLst/>
          </a:prstGeom>
          <a:noFill/>
        </p:spPr>
        <p:txBody>
          <a:bodyPr wrap="square" rtlCol="0">
            <a:spAutoFit/>
          </a:bodyPr>
          <a:lstStyle/>
          <a:p>
            <a:pPr algn="ctr"/>
            <a:r>
              <a:rPr lang="en-US" sz="1400" dirty="0">
                <a:solidFill>
                  <a:schemeClr val="bg1"/>
                </a:solidFill>
              </a:rPr>
              <a:t>Lorem ipsum dolor sit amet, urna scelerisque, lacus wisi, congue ipsum suspendisse eget scelerisque in porta est, ipsum cras. Ornare sit</a:t>
            </a:r>
            <a:endParaRPr lang="en-US" sz="1400" dirty="0">
              <a:solidFill>
                <a:schemeClr val="bg1"/>
              </a:solidFill>
              <a:cs typeface="Browallia New" panose="020B0604020202020204" pitchFamily="34" charset="-34"/>
            </a:endParaRPr>
          </a:p>
        </p:txBody>
      </p:sp>
      <p:sp>
        <p:nvSpPr>
          <p:cNvPr id="76" name="TextBox 75"/>
          <p:cNvSpPr txBox="1"/>
          <p:nvPr/>
        </p:nvSpPr>
        <p:spPr>
          <a:xfrm>
            <a:off x="7578465" y="4193309"/>
            <a:ext cx="1554480" cy="338554"/>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cs typeface="Browallia New" panose="020B0604020202020204" pitchFamily="34" charset="-34"/>
              </a:rPr>
              <a:t>Lorem Ipsum</a:t>
            </a:r>
          </a:p>
        </p:txBody>
      </p:sp>
      <p:cxnSp>
        <p:nvCxnSpPr>
          <p:cNvPr id="77" name="Straight Connector 76"/>
          <p:cNvCxnSpPr/>
          <p:nvPr/>
        </p:nvCxnSpPr>
        <p:spPr>
          <a:xfrm>
            <a:off x="7698060" y="4548351"/>
            <a:ext cx="128016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81" name="Group 80"/>
          <p:cNvGrpSpPr/>
          <p:nvPr/>
        </p:nvGrpSpPr>
        <p:grpSpPr>
          <a:xfrm>
            <a:off x="10125633" y="3291984"/>
            <a:ext cx="1074074" cy="827314"/>
            <a:chOff x="535219" y="3291984"/>
            <a:chExt cx="1074074" cy="827314"/>
          </a:xfrm>
        </p:grpSpPr>
        <p:sp>
          <p:nvSpPr>
            <p:cNvPr id="85" name="Oval 84"/>
            <p:cNvSpPr/>
            <p:nvPr/>
          </p:nvSpPr>
          <p:spPr>
            <a:xfrm>
              <a:off x="636828" y="3291984"/>
              <a:ext cx="870857" cy="827314"/>
            </a:xfrm>
            <a:prstGeom prst="ellipse">
              <a:avLst/>
            </a:prstGeom>
            <a:solidFill>
              <a:schemeClr val="bg2">
                <a:lumMod val="1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535219" y="3536364"/>
              <a:ext cx="1074074" cy="369332"/>
            </a:xfrm>
            <a:prstGeom prst="rect">
              <a:avLst/>
            </a:prstGeom>
            <a:noFill/>
          </p:spPr>
          <p:txBody>
            <a:bodyPr wrap="square" rtlCol="0">
              <a:spAutoFit/>
            </a:bodyPr>
            <a:lstStyle/>
            <a:p>
              <a:pPr algn="ctr"/>
              <a:r>
                <a:rPr lang="en-US" b="1" dirty="0">
                  <a:solidFill>
                    <a:schemeClr val="bg1"/>
                  </a:solidFill>
                  <a:latin typeface="+mj-lt"/>
                  <a:cs typeface="Estrangelo Edessa" panose="03080600000000000000" pitchFamily="66" charset="0"/>
                </a:rPr>
                <a:t>2016</a:t>
              </a:r>
              <a:endParaRPr lang="en-US" b="1" dirty="0">
                <a:solidFill>
                  <a:schemeClr val="bg1"/>
                </a:solidFill>
                <a:latin typeface="AR BONNIE" panose="02000000000000000000" pitchFamily="2" charset="0"/>
                <a:cs typeface="Estrangelo Edessa" panose="03080600000000000000" pitchFamily="66" charset="0"/>
              </a:endParaRPr>
            </a:p>
          </p:txBody>
        </p:sp>
      </p:grpSp>
      <p:sp>
        <p:nvSpPr>
          <p:cNvPr id="82" name="TextBox 81"/>
          <p:cNvSpPr txBox="1"/>
          <p:nvPr/>
        </p:nvSpPr>
        <p:spPr>
          <a:xfrm>
            <a:off x="9702550" y="4684634"/>
            <a:ext cx="1920240" cy="1463040"/>
          </a:xfrm>
          <a:prstGeom prst="rect">
            <a:avLst/>
          </a:prstGeom>
          <a:noFill/>
        </p:spPr>
        <p:txBody>
          <a:bodyPr wrap="square" rtlCol="0">
            <a:spAutoFit/>
          </a:bodyPr>
          <a:lstStyle/>
          <a:p>
            <a:pPr algn="ctr"/>
            <a:r>
              <a:rPr lang="en-US" sz="1400" dirty="0">
                <a:solidFill>
                  <a:schemeClr val="bg1"/>
                </a:solidFill>
              </a:rPr>
              <a:t>Lorem ipsum dolor sit amet, urna scelerisque, lacus wisi, congue ipsum suspendisse eget scelerisque in porta est, ipsum cras. Ornare sit</a:t>
            </a:r>
            <a:endParaRPr lang="en-US" sz="1400" dirty="0">
              <a:solidFill>
                <a:schemeClr val="bg1"/>
              </a:solidFill>
              <a:cs typeface="Browallia New" panose="020B0604020202020204" pitchFamily="34" charset="-34"/>
            </a:endParaRPr>
          </a:p>
        </p:txBody>
      </p:sp>
      <p:sp>
        <p:nvSpPr>
          <p:cNvPr id="83" name="TextBox 82"/>
          <p:cNvSpPr txBox="1"/>
          <p:nvPr/>
        </p:nvSpPr>
        <p:spPr>
          <a:xfrm>
            <a:off x="9870110" y="4193309"/>
            <a:ext cx="1554480" cy="338554"/>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cs typeface="Browallia New" panose="020B0604020202020204" pitchFamily="34" charset="-34"/>
              </a:rPr>
              <a:t>Lorem Ipsum</a:t>
            </a:r>
          </a:p>
        </p:txBody>
      </p:sp>
      <p:cxnSp>
        <p:nvCxnSpPr>
          <p:cNvPr id="84" name="Straight Connector 83"/>
          <p:cNvCxnSpPr/>
          <p:nvPr/>
        </p:nvCxnSpPr>
        <p:spPr>
          <a:xfrm>
            <a:off x="9989705" y="4548351"/>
            <a:ext cx="128016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97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1000"/>
                                        <p:tgtEl>
                                          <p:spTgt spid="38"/>
                                        </p:tgtEl>
                                      </p:cBhvr>
                                    </p:animEffect>
                                    <p:anim calcmode="lin" valueType="num">
                                      <p:cBhvr>
                                        <p:cTn id="24" dur="1000" fill="hold"/>
                                        <p:tgtEl>
                                          <p:spTgt spid="38"/>
                                        </p:tgtEl>
                                        <p:attrNameLst>
                                          <p:attrName>ppt_x</p:attrName>
                                        </p:attrNameLst>
                                      </p:cBhvr>
                                      <p:tavLst>
                                        <p:tav tm="0">
                                          <p:val>
                                            <p:strVal val="#ppt_x"/>
                                          </p:val>
                                        </p:tav>
                                        <p:tav tm="100000">
                                          <p:val>
                                            <p:strVal val="#ppt_x"/>
                                          </p:val>
                                        </p:tav>
                                      </p:tavLst>
                                    </p:anim>
                                    <p:anim calcmode="lin" valueType="num">
                                      <p:cBhvr>
                                        <p:cTn id="25" dur="1000" fill="hold"/>
                                        <p:tgtEl>
                                          <p:spTgt spid="3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wipe(left)">
                                      <p:cBhvr>
                                        <p:cTn id="29" dur="500"/>
                                        <p:tgtEl>
                                          <p:spTgt spid="41"/>
                                        </p:tgtEl>
                                      </p:cBhvr>
                                    </p:animEffect>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1000"/>
                                        <p:tgtEl>
                                          <p:spTgt spid="37"/>
                                        </p:tgtEl>
                                      </p:cBhvr>
                                    </p:animEffect>
                                    <p:anim calcmode="lin" valueType="num">
                                      <p:cBhvr>
                                        <p:cTn id="34" dur="1000" fill="hold"/>
                                        <p:tgtEl>
                                          <p:spTgt spid="37"/>
                                        </p:tgtEl>
                                        <p:attrNameLst>
                                          <p:attrName>ppt_x</p:attrName>
                                        </p:attrNameLst>
                                      </p:cBhvr>
                                      <p:tavLst>
                                        <p:tav tm="0">
                                          <p:val>
                                            <p:strVal val="#ppt_x"/>
                                          </p:val>
                                        </p:tav>
                                        <p:tav tm="100000">
                                          <p:val>
                                            <p:strVal val="#ppt_x"/>
                                          </p:val>
                                        </p:tav>
                                      </p:tavLst>
                                    </p:anim>
                                    <p:anim calcmode="lin" valueType="num">
                                      <p:cBhvr>
                                        <p:cTn id="35" dur="1000" fill="hold"/>
                                        <p:tgtEl>
                                          <p:spTgt spid="37"/>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nodeType="after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fade">
                                      <p:cBhvr>
                                        <p:cTn id="39" dur="1000"/>
                                        <p:tgtEl>
                                          <p:spTgt spid="55"/>
                                        </p:tgtEl>
                                      </p:cBhvr>
                                    </p:animEffect>
                                    <p:anim calcmode="lin" valueType="num">
                                      <p:cBhvr>
                                        <p:cTn id="40" dur="1000" fill="hold"/>
                                        <p:tgtEl>
                                          <p:spTgt spid="55"/>
                                        </p:tgtEl>
                                        <p:attrNameLst>
                                          <p:attrName>ppt_x</p:attrName>
                                        </p:attrNameLst>
                                      </p:cBhvr>
                                      <p:tavLst>
                                        <p:tav tm="0">
                                          <p:val>
                                            <p:strVal val="#ppt_x"/>
                                          </p:val>
                                        </p:tav>
                                        <p:tav tm="100000">
                                          <p:val>
                                            <p:strVal val="#ppt_x"/>
                                          </p:val>
                                        </p:tav>
                                      </p:tavLst>
                                    </p:anim>
                                    <p:anim calcmode="lin" valueType="num">
                                      <p:cBhvr>
                                        <p:cTn id="41" dur="1000" fill="hold"/>
                                        <p:tgtEl>
                                          <p:spTgt spid="5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62"/>
                                        </p:tgtEl>
                                        <p:attrNameLst>
                                          <p:attrName>style.visibility</p:attrName>
                                        </p:attrNameLst>
                                      </p:cBhvr>
                                      <p:to>
                                        <p:strVal val="visible"/>
                                      </p:to>
                                    </p:set>
                                    <p:animEffect transition="in" filter="fade">
                                      <p:cBhvr>
                                        <p:cTn id="45" dur="1000"/>
                                        <p:tgtEl>
                                          <p:spTgt spid="62"/>
                                        </p:tgtEl>
                                      </p:cBhvr>
                                    </p:animEffect>
                                    <p:anim calcmode="lin" valueType="num">
                                      <p:cBhvr>
                                        <p:cTn id="46" dur="1000" fill="hold"/>
                                        <p:tgtEl>
                                          <p:spTgt spid="62"/>
                                        </p:tgtEl>
                                        <p:attrNameLst>
                                          <p:attrName>ppt_x</p:attrName>
                                        </p:attrNameLst>
                                      </p:cBhvr>
                                      <p:tavLst>
                                        <p:tav tm="0">
                                          <p:val>
                                            <p:strVal val="#ppt_x"/>
                                          </p:val>
                                        </p:tav>
                                        <p:tav tm="100000">
                                          <p:val>
                                            <p:strVal val="#ppt_x"/>
                                          </p:val>
                                        </p:tav>
                                      </p:tavLst>
                                    </p:anim>
                                    <p:anim calcmode="lin" valueType="num">
                                      <p:cBhvr>
                                        <p:cTn id="47" dur="1000" fill="hold"/>
                                        <p:tgtEl>
                                          <p:spTgt spid="62"/>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nodeType="after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wipe(left)">
                                      <p:cBhvr>
                                        <p:cTn id="51" dur="500"/>
                                        <p:tgtEl>
                                          <p:spTgt spid="63"/>
                                        </p:tgtEl>
                                      </p:cBhvr>
                                    </p:animEffect>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1000"/>
                                        <p:tgtEl>
                                          <p:spTgt spid="61"/>
                                        </p:tgtEl>
                                      </p:cBhvr>
                                    </p:animEffect>
                                    <p:anim calcmode="lin" valueType="num">
                                      <p:cBhvr>
                                        <p:cTn id="56" dur="1000" fill="hold"/>
                                        <p:tgtEl>
                                          <p:spTgt spid="61"/>
                                        </p:tgtEl>
                                        <p:attrNameLst>
                                          <p:attrName>ppt_x</p:attrName>
                                        </p:attrNameLst>
                                      </p:cBhvr>
                                      <p:tavLst>
                                        <p:tav tm="0">
                                          <p:val>
                                            <p:strVal val="#ppt_x"/>
                                          </p:val>
                                        </p:tav>
                                        <p:tav tm="100000">
                                          <p:val>
                                            <p:strVal val="#ppt_x"/>
                                          </p:val>
                                        </p:tav>
                                      </p:tavLst>
                                    </p:anim>
                                    <p:anim calcmode="lin" valueType="num">
                                      <p:cBhvr>
                                        <p:cTn id="57" dur="1000" fill="hold"/>
                                        <p:tgtEl>
                                          <p:spTgt spid="61"/>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42" presetClass="entr" presetSubtype="0" fill="hold" nodeType="afterEffect">
                                  <p:stCondLst>
                                    <p:cond delay="0"/>
                                  </p:stCondLst>
                                  <p:childTnLst>
                                    <p:set>
                                      <p:cBhvr>
                                        <p:cTn id="60" dur="1" fill="hold">
                                          <p:stCondLst>
                                            <p:cond delay="0"/>
                                          </p:stCondLst>
                                        </p:cTn>
                                        <p:tgtEl>
                                          <p:spTgt spid="67"/>
                                        </p:tgtEl>
                                        <p:attrNameLst>
                                          <p:attrName>style.visibility</p:attrName>
                                        </p:attrNameLst>
                                      </p:cBhvr>
                                      <p:to>
                                        <p:strVal val="visible"/>
                                      </p:to>
                                    </p:set>
                                    <p:animEffect transition="in" filter="fade">
                                      <p:cBhvr>
                                        <p:cTn id="61" dur="1000"/>
                                        <p:tgtEl>
                                          <p:spTgt spid="67"/>
                                        </p:tgtEl>
                                      </p:cBhvr>
                                    </p:animEffect>
                                    <p:anim calcmode="lin" valueType="num">
                                      <p:cBhvr>
                                        <p:cTn id="62" dur="1000" fill="hold"/>
                                        <p:tgtEl>
                                          <p:spTgt spid="67"/>
                                        </p:tgtEl>
                                        <p:attrNameLst>
                                          <p:attrName>ppt_x</p:attrName>
                                        </p:attrNameLst>
                                      </p:cBhvr>
                                      <p:tavLst>
                                        <p:tav tm="0">
                                          <p:val>
                                            <p:strVal val="#ppt_x"/>
                                          </p:val>
                                        </p:tav>
                                        <p:tav tm="100000">
                                          <p:val>
                                            <p:strVal val="#ppt_x"/>
                                          </p:val>
                                        </p:tav>
                                      </p:tavLst>
                                    </p:anim>
                                    <p:anim calcmode="lin" valueType="num">
                                      <p:cBhvr>
                                        <p:cTn id="63" dur="1000" fill="hold"/>
                                        <p:tgtEl>
                                          <p:spTgt spid="67"/>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42" presetClass="entr" presetSubtype="0" fill="hold" grpId="0" nodeType="after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1000"/>
                                        <p:tgtEl>
                                          <p:spTgt spid="69"/>
                                        </p:tgtEl>
                                      </p:cBhvr>
                                    </p:animEffect>
                                    <p:anim calcmode="lin" valueType="num">
                                      <p:cBhvr>
                                        <p:cTn id="68" dur="1000" fill="hold"/>
                                        <p:tgtEl>
                                          <p:spTgt spid="69"/>
                                        </p:tgtEl>
                                        <p:attrNameLst>
                                          <p:attrName>ppt_x</p:attrName>
                                        </p:attrNameLst>
                                      </p:cBhvr>
                                      <p:tavLst>
                                        <p:tav tm="0">
                                          <p:val>
                                            <p:strVal val="#ppt_x"/>
                                          </p:val>
                                        </p:tav>
                                        <p:tav tm="100000">
                                          <p:val>
                                            <p:strVal val="#ppt_x"/>
                                          </p:val>
                                        </p:tav>
                                      </p:tavLst>
                                    </p:anim>
                                    <p:anim calcmode="lin" valueType="num">
                                      <p:cBhvr>
                                        <p:cTn id="69" dur="1000" fill="hold"/>
                                        <p:tgtEl>
                                          <p:spTgt spid="69"/>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22" presetClass="entr" presetSubtype="8" fill="hold"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wipe(left)">
                                      <p:cBhvr>
                                        <p:cTn id="73" dur="500"/>
                                        <p:tgtEl>
                                          <p:spTgt spid="70"/>
                                        </p:tgtEl>
                                      </p:cBhvr>
                                    </p:animEffect>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68"/>
                                        </p:tgtEl>
                                        <p:attrNameLst>
                                          <p:attrName>style.visibility</p:attrName>
                                        </p:attrNameLst>
                                      </p:cBhvr>
                                      <p:to>
                                        <p:strVal val="visible"/>
                                      </p:to>
                                    </p:set>
                                    <p:animEffect transition="in" filter="fade">
                                      <p:cBhvr>
                                        <p:cTn id="77" dur="1000"/>
                                        <p:tgtEl>
                                          <p:spTgt spid="68"/>
                                        </p:tgtEl>
                                      </p:cBhvr>
                                    </p:animEffect>
                                    <p:anim calcmode="lin" valueType="num">
                                      <p:cBhvr>
                                        <p:cTn id="78" dur="1000" fill="hold"/>
                                        <p:tgtEl>
                                          <p:spTgt spid="68"/>
                                        </p:tgtEl>
                                        <p:attrNameLst>
                                          <p:attrName>ppt_x</p:attrName>
                                        </p:attrNameLst>
                                      </p:cBhvr>
                                      <p:tavLst>
                                        <p:tav tm="0">
                                          <p:val>
                                            <p:strVal val="#ppt_x"/>
                                          </p:val>
                                        </p:tav>
                                        <p:tav tm="100000">
                                          <p:val>
                                            <p:strVal val="#ppt_x"/>
                                          </p:val>
                                        </p:tav>
                                      </p:tavLst>
                                    </p:anim>
                                    <p:anim calcmode="lin" valueType="num">
                                      <p:cBhvr>
                                        <p:cTn id="79" dur="1000" fill="hold"/>
                                        <p:tgtEl>
                                          <p:spTgt spid="68"/>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42" presetClass="entr" presetSubtype="0" fill="hold" nodeType="afterEffect">
                                  <p:stCondLst>
                                    <p:cond delay="0"/>
                                  </p:stCondLst>
                                  <p:childTnLst>
                                    <p:set>
                                      <p:cBhvr>
                                        <p:cTn id="82" dur="1" fill="hold">
                                          <p:stCondLst>
                                            <p:cond delay="0"/>
                                          </p:stCondLst>
                                        </p:cTn>
                                        <p:tgtEl>
                                          <p:spTgt spid="74"/>
                                        </p:tgtEl>
                                        <p:attrNameLst>
                                          <p:attrName>style.visibility</p:attrName>
                                        </p:attrNameLst>
                                      </p:cBhvr>
                                      <p:to>
                                        <p:strVal val="visible"/>
                                      </p:to>
                                    </p:set>
                                    <p:animEffect transition="in" filter="fade">
                                      <p:cBhvr>
                                        <p:cTn id="83" dur="1000"/>
                                        <p:tgtEl>
                                          <p:spTgt spid="74"/>
                                        </p:tgtEl>
                                      </p:cBhvr>
                                    </p:animEffect>
                                    <p:anim calcmode="lin" valueType="num">
                                      <p:cBhvr>
                                        <p:cTn id="84" dur="1000" fill="hold"/>
                                        <p:tgtEl>
                                          <p:spTgt spid="74"/>
                                        </p:tgtEl>
                                        <p:attrNameLst>
                                          <p:attrName>ppt_x</p:attrName>
                                        </p:attrNameLst>
                                      </p:cBhvr>
                                      <p:tavLst>
                                        <p:tav tm="0">
                                          <p:val>
                                            <p:strVal val="#ppt_x"/>
                                          </p:val>
                                        </p:tav>
                                        <p:tav tm="100000">
                                          <p:val>
                                            <p:strVal val="#ppt_x"/>
                                          </p:val>
                                        </p:tav>
                                      </p:tavLst>
                                    </p:anim>
                                    <p:anim calcmode="lin" valueType="num">
                                      <p:cBhvr>
                                        <p:cTn id="85" dur="1000" fill="hold"/>
                                        <p:tgtEl>
                                          <p:spTgt spid="74"/>
                                        </p:tgtEl>
                                        <p:attrNameLst>
                                          <p:attrName>ppt_y</p:attrName>
                                        </p:attrNameLst>
                                      </p:cBhvr>
                                      <p:tavLst>
                                        <p:tav tm="0">
                                          <p:val>
                                            <p:strVal val="#ppt_y+.1"/>
                                          </p:val>
                                        </p:tav>
                                        <p:tav tm="100000">
                                          <p:val>
                                            <p:strVal val="#ppt_y"/>
                                          </p:val>
                                        </p:tav>
                                      </p:tavLst>
                                    </p:anim>
                                  </p:childTnLst>
                                </p:cTn>
                              </p:par>
                            </p:childTnLst>
                          </p:cTn>
                        </p:par>
                        <p:par>
                          <p:cTn id="86" fill="hold">
                            <p:stCondLst>
                              <p:cond delay="12500"/>
                            </p:stCondLst>
                            <p:childTnLst>
                              <p:par>
                                <p:cTn id="87" presetID="42" presetClass="entr" presetSubtype="0" fill="hold" grpId="0" nodeType="afterEffect">
                                  <p:stCondLst>
                                    <p:cond delay="0"/>
                                  </p:stCondLst>
                                  <p:childTnLst>
                                    <p:set>
                                      <p:cBhvr>
                                        <p:cTn id="88" dur="1" fill="hold">
                                          <p:stCondLst>
                                            <p:cond delay="0"/>
                                          </p:stCondLst>
                                        </p:cTn>
                                        <p:tgtEl>
                                          <p:spTgt spid="76"/>
                                        </p:tgtEl>
                                        <p:attrNameLst>
                                          <p:attrName>style.visibility</p:attrName>
                                        </p:attrNameLst>
                                      </p:cBhvr>
                                      <p:to>
                                        <p:strVal val="visible"/>
                                      </p:to>
                                    </p:set>
                                    <p:animEffect transition="in" filter="fade">
                                      <p:cBhvr>
                                        <p:cTn id="89" dur="1000"/>
                                        <p:tgtEl>
                                          <p:spTgt spid="76"/>
                                        </p:tgtEl>
                                      </p:cBhvr>
                                    </p:animEffect>
                                    <p:anim calcmode="lin" valueType="num">
                                      <p:cBhvr>
                                        <p:cTn id="90" dur="1000" fill="hold"/>
                                        <p:tgtEl>
                                          <p:spTgt spid="76"/>
                                        </p:tgtEl>
                                        <p:attrNameLst>
                                          <p:attrName>ppt_x</p:attrName>
                                        </p:attrNameLst>
                                      </p:cBhvr>
                                      <p:tavLst>
                                        <p:tav tm="0">
                                          <p:val>
                                            <p:strVal val="#ppt_x"/>
                                          </p:val>
                                        </p:tav>
                                        <p:tav tm="100000">
                                          <p:val>
                                            <p:strVal val="#ppt_x"/>
                                          </p:val>
                                        </p:tav>
                                      </p:tavLst>
                                    </p:anim>
                                    <p:anim calcmode="lin" valueType="num">
                                      <p:cBhvr>
                                        <p:cTn id="91" dur="1000" fill="hold"/>
                                        <p:tgtEl>
                                          <p:spTgt spid="76"/>
                                        </p:tgtEl>
                                        <p:attrNameLst>
                                          <p:attrName>ppt_y</p:attrName>
                                        </p:attrNameLst>
                                      </p:cBhvr>
                                      <p:tavLst>
                                        <p:tav tm="0">
                                          <p:val>
                                            <p:strVal val="#ppt_y+.1"/>
                                          </p:val>
                                        </p:tav>
                                        <p:tav tm="100000">
                                          <p:val>
                                            <p:strVal val="#ppt_y"/>
                                          </p:val>
                                        </p:tav>
                                      </p:tavLst>
                                    </p:anim>
                                  </p:childTnLst>
                                </p:cTn>
                              </p:par>
                            </p:childTnLst>
                          </p:cTn>
                        </p:par>
                        <p:par>
                          <p:cTn id="92" fill="hold">
                            <p:stCondLst>
                              <p:cond delay="13500"/>
                            </p:stCondLst>
                            <p:childTnLst>
                              <p:par>
                                <p:cTn id="93" presetID="22" presetClass="entr" presetSubtype="8"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Effect transition="in" filter="wipe(left)">
                                      <p:cBhvr>
                                        <p:cTn id="95" dur="500"/>
                                        <p:tgtEl>
                                          <p:spTgt spid="77"/>
                                        </p:tgtEl>
                                      </p:cBhvr>
                                    </p:animEffect>
                                  </p:childTnLst>
                                </p:cTn>
                              </p:par>
                            </p:childTnLst>
                          </p:cTn>
                        </p:par>
                        <p:par>
                          <p:cTn id="96" fill="hold">
                            <p:stCondLst>
                              <p:cond delay="14000"/>
                            </p:stCondLst>
                            <p:childTnLst>
                              <p:par>
                                <p:cTn id="97" presetID="42" presetClass="entr" presetSubtype="0" fill="hold" grpId="0"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1000"/>
                                        <p:tgtEl>
                                          <p:spTgt spid="75"/>
                                        </p:tgtEl>
                                      </p:cBhvr>
                                    </p:animEffect>
                                    <p:anim calcmode="lin" valueType="num">
                                      <p:cBhvr>
                                        <p:cTn id="100" dur="1000" fill="hold"/>
                                        <p:tgtEl>
                                          <p:spTgt spid="75"/>
                                        </p:tgtEl>
                                        <p:attrNameLst>
                                          <p:attrName>ppt_x</p:attrName>
                                        </p:attrNameLst>
                                      </p:cBhvr>
                                      <p:tavLst>
                                        <p:tav tm="0">
                                          <p:val>
                                            <p:strVal val="#ppt_x"/>
                                          </p:val>
                                        </p:tav>
                                        <p:tav tm="100000">
                                          <p:val>
                                            <p:strVal val="#ppt_x"/>
                                          </p:val>
                                        </p:tav>
                                      </p:tavLst>
                                    </p:anim>
                                    <p:anim calcmode="lin" valueType="num">
                                      <p:cBhvr>
                                        <p:cTn id="101" dur="1000" fill="hold"/>
                                        <p:tgtEl>
                                          <p:spTgt spid="75"/>
                                        </p:tgtEl>
                                        <p:attrNameLst>
                                          <p:attrName>ppt_y</p:attrName>
                                        </p:attrNameLst>
                                      </p:cBhvr>
                                      <p:tavLst>
                                        <p:tav tm="0">
                                          <p:val>
                                            <p:strVal val="#ppt_y+.1"/>
                                          </p:val>
                                        </p:tav>
                                        <p:tav tm="100000">
                                          <p:val>
                                            <p:strVal val="#ppt_y"/>
                                          </p:val>
                                        </p:tav>
                                      </p:tavLst>
                                    </p:anim>
                                  </p:childTnLst>
                                </p:cTn>
                              </p:par>
                            </p:childTnLst>
                          </p:cTn>
                        </p:par>
                        <p:par>
                          <p:cTn id="102" fill="hold">
                            <p:stCondLst>
                              <p:cond delay="15000"/>
                            </p:stCondLst>
                            <p:childTnLst>
                              <p:par>
                                <p:cTn id="103" presetID="42" presetClass="entr" presetSubtype="0" fill="hold" nodeType="afterEffect">
                                  <p:stCondLst>
                                    <p:cond delay="0"/>
                                  </p:stCondLst>
                                  <p:childTnLst>
                                    <p:set>
                                      <p:cBhvr>
                                        <p:cTn id="104" dur="1" fill="hold">
                                          <p:stCondLst>
                                            <p:cond delay="0"/>
                                          </p:stCondLst>
                                        </p:cTn>
                                        <p:tgtEl>
                                          <p:spTgt spid="81"/>
                                        </p:tgtEl>
                                        <p:attrNameLst>
                                          <p:attrName>style.visibility</p:attrName>
                                        </p:attrNameLst>
                                      </p:cBhvr>
                                      <p:to>
                                        <p:strVal val="visible"/>
                                      </p:to>
                                    </p:set>
                                    <p:animEffect transition="in" filter="fade">
                                      <p:cBhvr>
                                        <p:cTn id="105" dur="1000"/>
                                        <p:tgtEl>
                                          <p:spTgt spid="81"/>
                                        </p:tgtEl>
                                      </p:cBhvr>
                                    </p:animEffect>
                                    <p:anim calcmode="lin" valueType="num">
                                      <p:cBhvr>
                                        <p:cTn id="106" dur="1000" fill="hold"/>
                                        <p:tgtEl>
                                          <p:spTgt spid="81"/>
                                        </p:tgtEl>
                                        <p:attrNameLst>
                                          <p:attrName>ppt_x</p:attrName>
                                        </p:attrNameLst>
                                      </p:cBhvr>
                                      <p:tavLst>
                                        <p:tav tm="0">
                                          <p:val>
                                            <p:strVal val="#ppt_x"/>
                                          </p:val>
                                        </p:tav>
                                        <p:tav tm="100000">
                                          <p:val>
                                            <p:strVal val="#ppt_x"/>
                                          </p:val>
                                        </p:tav>
                                      </p:tavLst>
                                    </p:anim>
                                    <p:anim calcmode="lin" valueType="num">
                                      <p:cBhvr>
                                        <p:cTn id="107" dur="1000" fill="hold"/>
                                        <p:tgtEl>
                                          <p:spTgt spid="81"/>
                                        </p:tgtEl>
                                        <p:attrNameLst>
                                          <p:attrName>ppt_y</p:attrName>
                                        </p:attrNameLst>
                                      </p:cBhvr>
                                      <p:tavLst>
                                        <p:tav tm="0">
                                          <p:val>
                                            <p:strVal val="#ppt_y+.1"/>
                                          </p:val>
                                        </p:tav>
                                        <p:tav tm="100000">
                                          <p:val>
                                            <p:strVal val="#ppt_y"/>
                                          </p:val>
                                        </p:tav>
                                      </p:tavLst>
                                    </p:anim>
                                  </p:childTnLst>
                                </p:cTn>
                              </p:par>
                            </p:childTnLst>
                          </p:cTn>
                        </p:par>
                        <p:par>
                          <p:cTn id="108" fill="hold">
                            <p:stCondLst>
                              <p:cond delay="16000"/>
                            </p:stCondLst>
                            <p:childTnLst>
                              <p:par>
                                <p:cTn id="109" presetID="42" presetClass="entr" presetSubtype="0" fill="hold" grpId="0" nodeType="afterEffect">
                                  <p:stCondLst>
                                    <p:cond delay="0"/>
                                  </p:stCondLst>
                                  <p:childTnLst>
                                    <p:set>
                                      <p:cBhvr>
                                        <p:cTn id="110" dur="1" fill="hold">
                                          <p:stCondLst>
                                            <p:cond delay="0"/>
                                          </p:stCondLst>
                                        </p:cTn>
                                        <p:tgtEl>
                                          <p:spTgt spid="83"/>
                                        </p:tgtEl>
                                        <p:attrNameLst>
                                          <p:attrName>style.visibility</p:attrName>
                                        </p:attrNameLst>
                                      </p:cBhvr>
                                      <p:to>
                                        <p:strVal val="visible"/>
                                      </p:to>
                                    </p:set>
                                    <p:animEffect transition="in" filter="fade">
                                      <p:cBhvr>
                                        <p:cTn id="111" dur="1000"/>
                                        <p:tgtEl>
                                          <p:spTgt spid="83"/>
                                        </p:tgtEl>
                                      </p:cBhvr>
                                    </p:animEffect>
                                    <p:anim calcmode="lin" valueType="num">
                                      <p:cBhvr>
                                        <p:cTn id="112" dur="1000" fill="hold"/>
                                        <p:tgtEl>
                                          <p:spTgt spid="83"/>
                                        </p:tgtEl>
                                        <p:attrNameLst>
                                          <p:attrName>ppt_x</p:attrName>
                                        </p:attrNameLst>
                                      </p:cBhvr>
                                      <p:tavLst>
                                        <p:tav tm="0">
                                          <p:val>
                                            <p:strVal val="#ppt_x"/>
                                          </p:val>
                                        </p:tav>
                                        <p:tav tm="100000">
                                          <p:val>
                                            <p:strVal val="#ppt_x"/>
                                          </p:val>
                                        </p:tav>
                                      </p:tavLst>
                                    </p:anim>
                                    <p:anim calcmode="lin" valueType="num">
                                      <p:cBhvr>
                                        <p:cTn id="113" dur="1000" fill="hold"/>
                                        <p:tgtEl>
                                          <p:spTgt spid="83"/>
                                        </p:tgtEl>
                                        <p:attrNameLst>
                                          <p:attrName>ppt_y</p:attrName>
                                        </p:attrNameLst>
                                      </p:cBhvr>
                                      <p:tavLst>
                                        <p:tav tm="0">
                                          <p:val>
                                            <p:strVal val="#ppt_y+.1"/>
                                          </p:val>
                                        </p:tav>
                                        <p:tav tm="100000">
                                          <p:val>
                                            <p:strVal val="#ppt_y"/>
                                          </p:val>
                                        </p:tav>
                                      </p:tavLst>
                                    </p:anim>
                                  </p:childTnLst>
                                </p:cTn>
                              </p:par>
                            </p:childTnLst>
                          </p:cTn>
                        </p:par>
                        <p:par>
                          <p:cTn id="114" fill="hold">
                            <p:stCondLst>
                              <p:cond delay="17000"/>
                            </p:stCondLst>
                            <p:childTnLst>
                              <p:par>
                                <p:cTn id="115" presetID="22" presetClass="entr" presetSubtype="8" fill="hold" nodeType="afterEffect">
                                  <p:stCondLst>
                                    <p:cond delay="0"/>
                                  </p:stCondLst>
                                  <p:childTnLst>
                                    <p:set>
                                      <p:cBhvr>
                                        <p:cTn id="116" dur="1" fill="hold">
                                          <p:stCondLst>
                                            <p:cond delay="0"/>
                                          </p:stCondLst>
                                        </p:cTn>
                                        <p:tgtEl>
                                          <p:spTgt spid="84"/>
                                        </p:tgtEl>
                                        <p:attrNameLst>
                                          <p:attrName>style.visibility</p:attrName>
                                        </p:attrNameLst>
                                      </p:cBhvr>
                                      <p:to>
                                        <p:strVal val="visible"/>
                                      </p:to>
                                    </p:set>
                                    <p:animEffect transition="in" filter="wipe(left)">
                                      <p:cBhvr>
                                        <p:cTn id="117" dur="500"/>
                                        <p:tgtEl>
                                          <p:spTgt spid="84"/>
                                        </p:tgtEl>
                                      </p:cBhvr>
                                    </p:animEffect>
                                  </p:childTnLst>
                                </p:cTn>
                              </p:par>
                            </p:childTnLst>
                          </p:cTn>
                        </p:par>
                        <p:par>
                          <p:cTn id="118" fill="hold">
                            <p:stCondLst>
                              <p:cond delay="17500"/>
                            </p:stCondLst>
                            <p:childTnLst>
                              <p:par>
                                <p:cTn id="119" presetID="42" presetClass="entr" presetSubtype="0" fill="hold" grpId="0" nodeType="afterEffect">
                                  <p:stCondLst>
                                    <p:cond delay="0"/>
                                  </p:stCondLst>
                                  <p:childTnLst>
                                    <p:set>
                                      <p:cBhvr>
                                        <p:cTn id="120" dur="1" fill="hold">
                                          <p:stCondLst>
                                            <p:cond delay="0"/>
                                          </p:stCondLst>
                                        </p:cTn>
                                        <p:tgtEl>
                                          <p:spTgt spid="82"/>
                                        </p:tgtEl>
                                        <p:attrNameLst>
                                          <p:attrName>style.visibility</p:attrName>
                                        </p:attrNameLst>
                                      </p:cBhvr>
                                      <p:to>
                                        <p:strVal val="visible"/>
                                      </p:to>
                                    </p:set>
                                    <p:animEffect transition="in" filter="fade">
                                      <p:cBhvr>
                                        <p:cTn id="121" dur="1000"/>
                                        <p:tgtEl>
                                          <p:spTgt spid="82"/>
                                        </p:tgtEl>
                                      </p:cBhvr>
                                    </p:animEffect>
                                    <p:anim calcmode="lin" valueType="num">
                                      <p:cBhvr>
                                        <p:cTn id="122" dur="1000" fill="hold"/>
                                        <p:tgtEl>
                                          <p:spTgt spid="82"/>
                                        </p:tgtEl>
                                        <p:attrNameLst>
                                          <p:attrName>ppt_x</p:attrName>
                                        </p:attrNameLst>
                                      </p:cBhvr>
                                      <p:tavLst>
                                        <p:tav tm="0">
                                          <p:val>
                                            <p:strVal val="#ppt_x"/>
                                          </p:val>
                                        </p:tav>
                                        <p:tav tm="100000">
                                          <p:val>
                                            <p:strVal val="#ppt_x"/>
                                          </p:val>
                                        </p:tav>
                                      </p:tavLst>
                                    </p:anim>
                                    <p:anim calcmode="lin" valueType="num">
                                      <p:cBhvr>
                                        <p:cTn id="123"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37" grpId="0"/>
      <p:bldP spid="38" grpId="0"/>
      <p:bldP spid="61" grpId="0"/>
      <p:bldP spid="62" grpId="0"/>
      <p:bldP spid="68" grpId="0"/>
      <p:bldP spid="69" grpId="0"/>
      <p:bldP spid="75" grpId="0"/>
      <p:bldP spid="76" grpId="0"/>
      <p:bldP spid="82"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3180</TotalTime>
  <Words>1261</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 BONNIE</vt:lpstr>
      <vt:lpstr>Arial</vt:lpstr>
      <vt:lpstr>Browallia New</vt:lpstr>
      <vt:lpstr>Calibri</vt:lpstr>
      <vt:lpstr>Calibri Light</vt:lpstr>
      <vt:lpstr>Candara</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616</cp:revision>
  <dcterms:created xsi:type="dcterms:W3CDTF">2015-12-31T02:20:12Z</dcterms:created>
  <dcterms:modified xsi:type="dcterms:W3CDTF">2016-09-22T00:24:16Z</dcterms:modified>
</cp:coreProperties>
</file>